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7" r:id="rId10"/>
    <p:sldMasterId id="2147483658" r:id="rId11"/>
    <p:sldMasterId id="2147483659" r:id="rId12"/>
    <p:sldMasterId id="2147483660" r:id="rId13"/>
    <p:sldMasterId id="2147483661" r:id="rId14"/>
    <p:sldMasterId id="2147483662" r:id="rId15"/>
    <p:sldMasterId id="2147483663" r:id="rId16"/>
    <p:sldMasterId id="2147483664" r:id="rId17"/>
    <p:sldMasterId id="2147483665" r:id="rId18"/>
  </p:sldMasterIdLst>
  <p:notesMasterIdLst>
    <p:notesMasterId r:id="rId61"/>
  </p:notesMasterIdLst>
  <p:handoutMasterIdLst>
    <p:handoutMasterId r:id="rId62"/>
  </p:handoutMasterIdLst>
  <p:sldIdLst>
    <p:sldId id="256" r:id="rId19"/>
    <p:sldId id="450" r:id="rId20"/>
    <p:sldId id="418" r:id="rId21"/>
    <p:sldId id="451" r:id="rId22"/>
    <p:sldId id="419" r:id="rId23"/>
    <p:sldId id="422" r:id="rId24"/>
    <p:sldId id="452" r:id="rId25"/>
    <p:sldId id="421" r:id="rId26"/>
    <p:sldId id="453" r:id="rId27"/>
    <p:sldId id="425" r:id="rId28"/>
    <p:sldId id="454" r:id="rId29"/>
    <p:sldId id="424" r:id="rId30"/>
    <p:sldId id="455" r:id="rId31"/>
    <p:sldId id="426" r:id="rId32"/>
    <p:sldId id="456" r:id="rId33"/>
    <p:sldId id="443" r:id="rId34"/>
    <p:sldId id="457" r:id="rId35"/>
    <p:sldId id="444" r:id="rId36"/>
    <p:sldId id="458" r:id="rId37"/>
    <p:sldId id="429" r:id="rId38"/>
    <p:sldId id="459" r:id="rId39"/>
    <p:sldId id="436" r:id="rId40"/>
    <p:sldId id="460" r:id="rId41"/>
    <p:sldId id="427" r:id="rId42"/>
    <p:sldId id="461" r:id="rId43"/>
    <p:sldId id="430" r:id="rId44"/>
    <p:sldId id="462" r:id="rId45"/>
    <p:sldId id="440" r:id="rId46"/>
    <p:sldId id="463" r:id="rId47"/>
    <p:sldId id="445" r:id="rId48"/>
    <p:sldId id="464" r:id="rId49"/>
    <p:sldId id="446" r:id="rId50"/>
    <p:sldId id="448" r:id="rId51"/>
    <p:sldId id="449" r:id="rId52"/>
    <p:sldId id="465" r:id="rId53"/>
    <p:sldId id="433" r:id="rId54"/>
    <p:sldId id="466" r:id="rId55"/>
    <p:sldId id="437" r:id="rId56"/>
    <p:sldId id="467" r:id="rId57"/>
    <p:sldId id="447" r:id="rId58"/>
    <p:sldId id="468" r:id="rId59"/>
    <p:sldId id="438" r:id="rId60"/>
  </p:sldIdLst>
  <p:sldSz cx="10080625" cy="7559675"/>
  <p:notesSz cx="6883400" cy="9294813"/>
  <p:defaultTextStyle>
    <a:defPPr>
      <a:defRPr lang="en-GB"/>
    </a:defPPr>
    <a:lvl1pPr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1pPr>
    <a:lvl2pPr marL="742950" indent="-28575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2pPr>
    <a:lvl3pPr marL="11430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3pPr>
    <a:lvl4pPr marL="16002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4pPr>
    <a:lvl5pPr marL="20574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D66FF"/>
    <a:srgbClr val="408002"/>
    <a:srgbClr val="FFFF66"/>
    <a:srgbClr val="CCE0FA"/>
    <a:srgbClr val="E4E87E"/>
    <a:srgbClr val="FFFFFF"/>
    <a:srgbClr val="FFCC66"/>
    <a:srgbClr val="FF8000"/>
    <a:srgbClr val="8000FF"/>
    <a:srgbClr val="F5EC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85578" autoAdjust="0"/>
  </p:normalViewPr>
  <p:slideViewPr>
    <p:cSldViewPr>
      <p:cViewPr varScale="1">
        <p:scale>
          <a:sx n="98" d="100"/>
          <a:sy n="98" d="100"/>
        </p:scale>
        <p:origin x="1088" y="20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88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1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98900" y="0"/>
            <a:ext cx="2982913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1F15C1-FEDD-F942-9FD3-0BE1E5B7CC94}" type="datetimeFigureOut">
              <a:rPr lang="es-ES" smtClean="0"/>
              <a:t>26/6/21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828088"/>
            <a:ext cx="2982913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98900" y="8828088"/>
            <a:ext cx="2982913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9BC0BA-59B6-C942-BDCA-0A823D3E8AD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990217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AutoShape 1"/>
          <p:cNvSpPr>
            <a:spLocks noChangeArrowheads="1"/>
          </p:cNvSpPr>
          <p:nvPr/>
        </p:nvSpPr>
        <p:spPr bwMode="auto">
          <a:xfrm>
            <a:off x="0" y="0"/>
            <a:ext cx="6883400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DejaVu Sans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17600" y="706438"/>
            <a:ext cx="4643438" cy="348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88975" y="4414838"/>
            <a:ext cx="5502275" cy="417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noProof="0"/>
          </a:p>
        </p:txBody>
      </p:sp>
      <p:sp>
        <p:nvSpPr>
          <p:cNvPr id="41989" name="Text Box 4"/>
          <p:cNvSpPr txBox="1">
            <a:spLocks noChangeArrowheads="1"/>
          </p:cNvSpPr>
          <p:nvPr/>
        </p:nvSpPr>
        <p:spPr bwMode="auto">
          <a:xfrm>
            <a:off x="0" y="0"/>
            <a:ext cx="2986088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DejaVu Sans" charset="0"/>
            </a:endParaRPr>
          </a:p>
        </p:txBody>
      </p:sp>
      <p:sp>
        <p:nvSpPr>
          <p:cNvPr id="41990" name="Text Box 5"/>
          <p:cNvSpPr txBox="1">
            <a:spLocks noChangeArrowheads="1"/>
          </p:cNvSpPr>
          <p:nvPr/>
        </p:nvSpPr>
        <p:spPr bwMode="auto">
          <a:xfrm>
            <a:off x="3895725" y="0"/>
            <a:ext cx="2986088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DejaVu Sans" charset="0"/>
            </a:endParaRPr>
          </a:p>
        </p:txBody>
      </p:sp>
      <p:sp>
        <p:nvSpPr>
          <p:cNvPr id="41991" name="Text Box 6"/>
          <p:cNvSpPr txBox="1">
            <a:spLocks noChangeArrowheads="1"/>
          </p:cNvSpPr>
          <p:nvPr/>
        </p:nvSpPr>
        <p:spPr bwMode="auto">
          <a:xfrm>
            <a:off x="0" y="8829675"/>
            <a:ext cx="2986088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DejaVu Sans" charset="0"/>
            </a:endParaRPr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95725" y="8829675"/>
            <a:ext cx="29845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charset="0"/>
                <a:cs typeface="DejaVu Sans" charset="0"/>
              </a:defRPr>
            </a:lvl1pPr>
          </a:lstStyle>
          <a:p>
            <a:pPr>
              <a:defRPr/>
            </a:pPr>
            <a:fld id="{A569B080-8C52-2F41-9EDA-90A3CE9661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9861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6" charset="0"/>
        <a:ea typeface="ＭＳ Ｐゴシック" charset="0"/>
        <a:cs typeface="ＭＳ Ｐゴシック" charset="0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6" charset="0"/>
        <a:ea typeface="ＭＳ Ｐゴシック" charset="0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6" charset="0"/>
        <a:ea typeface="ＭＳ Ｐゴシック" charset="0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6" charset="0"/>
        <a:ea typeface="ＭＳ Ｐゴシック" charset="0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6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>
              <a:defRPr/>
            </a:pPr>
            <a:fld id="{F26A56AE-F4F3-F14B-9283-21F6D36B8F0E}" type="slidenum">
              <a:rPr lang="en-US" smtClean="0">
                <a:solidFill>
                  <a:srgbClr val="000000"/>
                </a:solidFill>
                <a:latin typeface="Times New Roman" charset="0"/>
              </a:rPr>
              <a:pPr eaLnBrk="1">
                <a:defRPr/>
              </a:pPr>
              <a:t>1</a:t>
            </a:fld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3011" name="Text Box 1"/>
          <p:cNvSpPr txBox="1">
            <a:spLocks noChangeArrowheads="1"/>
          </p:cNvSpPr>
          <p:nvPr/>
        </p:nvSpPr>
        <p:spPr bwMode="auto">
          <a:xfrm>
            <a:off x="3895725" y="8829675"/>
            <a:ext cx="2986088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54025" algn="l"/>
                <a:tab pos="909638" algn="l"/>
                <a:tab pos="1365250" algn="l"/>
                <a:tab pos="1820863" algn="l"/>
                <a:tab pos="2276475" algn="l"/>
                <a:tab pos="2732088" algn="l"/>
                <a:tab pos="3187700" algn="l"/>
                <a:tab pos="3643313" algn="l"/>
                <a:tab pos="4098925" algn="l"/>
                <a:tab pos="4554538" algn="l"/>
                <a:tab pos="5010150" algn="l"/>
                <a:tab pos="5465763" algn="l"/>
                <a:tab pos="5921375" algn="l"/>
                <a:tab pos="6376988" algn="l"/>
                <a:tab pos="6832600" algn="l"/>
                <a:tab pos="7288213" algn="l"/>
                <a:tab pos="7743825" algn="l"/>
                <a:tab pos="8199438" algn="l"/>
                <a:tab pos="8655050" algn="l"/>
                <a:tab pos="9110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 eaLnBrk="0">
              <a:tabLst>
                <a:tab pos="0" algn="l"/>
                <a:tab pos="454025" algn="l"/>
                <a:tab pos="909638" algn="l"/>
                <a:tab pos="1365250" algn="l"/>
                <a:tab pos="1820863" algn="l"/>
                <a:tab pos="2276475" algn="l"/>
                <a:tab pos="2732088" algn="l"/>
                <a:tab pos="3187700" algn="l"/>
                <a:tab pos="3643313" algn="l"/>
                <a:tab pos="4098925" algn="l"/>
                <a:tab pos="4554538" algn="l"/>
                <a:tab pos="5010150" algn="l"/>
                <a:tab pos="5465763" algn="l"/>
                <a:tab pos="5921375" algn="l"/>
                <a:tab pos="6376988" algn="l"/>
                <a:tab pos="6832600" algn="l"/>
                <a:tab pos="7288213" algn="l"/>
                <a:tab pos="7743825" algn="l"/>
                <a:tab pos="8199438" algn="l"/>
                <a:tab pos="8655050" algn="l"/>
                <a:tab pos="9110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>
              <a:tabLst>
                <a:tab pos="0" algn="l"/>
                <a:tab pos="454025" algn="l"/>
                <a:tab pos="909638" algn="l"/>
                <a:tab pos="1365250" algn="l"/>
                <a:tab pos="1820863" algn="l"/>
                <a:tab pos="2276475" algn="l"/>
                <a:tab pos="2732088" algn="l"/>
                <a:tab pos="3187700" algn="l"/>
                <a:tab pos="3643313" algn="l"/>
                <a:tab pos="4098925" algn="l"/>
                <a:tab pos="4554538" algn="l"/>
                <a:tab pos="5010150" algn="l"/>
                <a:tab pos="5465763" algn="l"/>
                <a:tab pos="5921375" algn="l"/>
                <a:tab pos="6376988" algn="l"/>
                <a:tab pos="6832600" algn="l"/>
                <a:tab pos="7288213" algn="l"/>
                <a:tab pos="7743825" algn="l"/>
                <a:tab pos="8199438" algn="l"/>
                <a:tab pos="8655050" algn="l"/>
                <a:tab pos="9110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>
              <a:tabLst>
                <a:tab pos="0" algn="l"/>
                <a:tab pos="454025" algn="l"/>
                <a:tab pos="909638" algn="l"/>
                <a:tab pos="1365250" algn="l"/>
                <a:tab pos="1820863" algn="l"/>
                <a:tab pos="2276475" algn="l"/>
                <a:tab pos="2732088" algn="l"/>
                <a:tab pos="3187700" algn="l"/>
                <a:tab pos="3643313" algn="l"/>
                <a:tab pos="4098925" algn="l"/>
                <a:tab pos="4554538" algn="l"/>
                <a:tab pos="5010150" algn="l"/>
                <a:tab pos="5465763" algn="l"/>
                <a:tab pos="5921375" algn="l"/>
                <a:tab pos="6376988" algn="l"/>
                <a:tab pos="6832600" algn="l"/>
                <a:tab pos="7288213" algn="l"/>
                <a:tab pos="7743825" algn="l"/>
                <a:tab pos="8199438" algn="l"/>
                <a:tab pos="8655050" algn="l"/>
                <a:tab pos="9110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>
              <a:tabLst>
                <a:tab pos="0" algn="l"/>
                <a:tab pos="454025" algn="l"/>
                <a:tab pos="909638" algn="l"/>
                <a:tab pos="1365250" algn="l"/>
                <a:tab pos="1820863" algn="l"/>
                <a:tab pos="2276475" algn="l"/>
                <a:tab pos="2732088" algn="l"/>
                <a:tab pos="3187700" algn="l"/>
                <a:tab pos="3643313" algn="l"/>
                <a:tab pos="4098925" algn="l"/>
                <a:tab pos="4554538" algn="l"/>
                <a:tab pos="5010150" algn="l"/>
                <a:tab pos="5465763" algn="l"/>
                <a:tab pos="5921375" algn="l"/>
                <a:tab pos="6376988" algn="l"/>
                <a:tab pos="6832600" algn="l"/>
                <a:tab pos="7288213" algn="l"/>
                <a:tab pos="7743825" algn="l"/>
                <a:tab pos="8199438" algn="l"/>
                <a:tab pos="8655050" algn="l"/>
                <a:tab pos="9110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4025" algn="l"/>
                <a:tab pos="909638" algn="l"/>
                <a:tab pos="1365250" algn="l"/>
                <a:tab pos="1820863" algn="l"/>
                <a:tab pos="2276475" algn="l"/>
                <a:tab pos="2732088" algn="l"/>
                <a:tab pos="3187700" algn="l"/>
                <a:tab pos="3643313" algn="l"/>
                <a:tab pos="4098925" algn="l"/>
                <a:tab pos="4554538" algn="l"/>
                <a:tab pos="5010150" algn="l"/>
                <a:tab pos="5465763" algn="l"/>
                <a:tab pos="5921375" algn="l"/>
                <a:tab pos="6376988" algn="l"/>
                <a:tab pos="6832600" algn="l"/>
                <a:tab pos="7288213" algn="l"/>
                <a:tab pos="7743825" algn="l"/>
                <a:tab pos="8199438" algn="l"/>
                <a:tab pos="8655050" algn="l"/>
                <a:tab pos="9110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4025" algn="l"/>
                <a:tab pos="909638" algn="l"/>
                <a:tab pos="1365250" algn="l"/>
                <a:tab pos="1820863" algn="l"/>
                <a:tab pos="2276475" algn="l"/>
                <a:tab pos="2732088" algn="l"/>
                <a:tab pos="3187700" algn="l"/>
                <a:tab pos="3643313" algn="l"/>
                <a:tab pos="4098925" algn="l"/>
                <a:tab pos="4554538" algn="l"/>
                <a:tab pos="5010150" algn="l"/>
                <a:tab pos="5465763" algn="l"/>
                <a:tab pos="5921375" algn="l"/>
                <a:tab pos="6376988" algn="l"/>
                <a:tab pos="6832600" algn="l"/>
                <a:tab pos="7288213" algn="l"/>
                <a:tab pos="7743825" algn="l"/>
                <a:tab pos="8199438" algn="l"/>
                <a:tab pos="8655050" algn="l"/>
                <a:tab pos="9110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4025" algn="l"/>
                <a:tab pos="909638" algn="l"/>
                <a:tab pos="1365250" algn="l"/>
                <a:tab pos="1820863" algn="l"/>
                <a:tab pos="2276475" algn="l"/>
                <a:tab pos="2732088" algn="l"/>
                <a:tab pos="3187700" algn="l"/>
                <a:tab pos="3643313" algn="l"/>
                <a:tab pos="4098925" algn="l"/>
                <a:tab pos="4554538" algn="l"/>
                <a:tab pos="5010150" algn="l"/>
                <a:tab pos="5465763" algn="l"/>
                <a:tab pos="5921375" algn="l"/>
                <a:tab pos="6376988" algn="l"/>
                <a:tab pos="6832600" algn="l"/>
                <a:tab pos="7288213" algn="l"/>
                <a:tab pos="7743825" algn="l"/>
                <a:tab pos="8199438" algn="l"/>
                <a:tab pos="8655050" algn="l"/>
                <a:tab pos="9110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4025" algn="l"/>
                <a:tab pos="909638" algn="l"/>
                <a:tab pos="1365250" algn="l"/>
                <a:tab pos="1820863" algn="l"/>
                <a:tab pos="2276475" algn="l"/>
                <a:tab pos="2732088" algn="l"/>
                <a:tab pos="3187700" algn="l"/>
                <a:tab pos="3643313" algn="l"/>
                <a:tab pos="4098925" algn="l"/>
                <a:tab pos="4554538" algn="l"/>
                <a:tab pos="5010150" algn="l"/>
                <a:tab pos="5465763" algn="l"/>
                <a:tab pos="5921375" algn="l"/>
                <a:tab pos="6376988" algn="l"/>
                <a:tab pos="6832600" algn="l"/>
                <a:tab pos="7288213" algn="l"/>
                <a:tab pos="7743825" algn="l"/>
                <a:tab pos="8199438" algn="l"/>
                <a:tab pos="8655050" algn="l"/>
                <a:tab pos="9110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r" eaLnBrk="1">
              <a:buClrTx/>
              <a:buFontTx/>
              <a:buNone/>
              <a:defRPr/>
            </a:pPr>
            <a:fld id="{16295B2E-4C37-4D48-AC85-621163B9A40C}" type="slidenum">
              <a:rPr lang="en-US" sz="1400" smtClean="0">
                <a:solidFill>
                  <a:srgbClr val="000000"/>
                </a:solidFill>
                <a:latin typeface="Times New Roman" charset="0"/>
              </a:rPr>
              <a:pPr algn="r" eaLnBrk="1">
                <a:buClrTx/>
                <a:buFontTx/>
                <a:buNone/>
                <a:defRPr/>
              </a:pPr>
              <a:t>1</a:t>
            </a:fld>
            <a:endParaRPr lang="en-US" sz="1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3012" name="Text Box 2"/>
          <p:cNvSpPr txBox="1">
            <a:spLocks noChangeArrowheads="1"/>
          </p:cNvSpPr>
          <p:nvPr/>
        </p:nvSpPr>
        <p:spPr bwMode="auto">
          <a:xfrm>
            <a:off x="3895725" y="8829675"/>
            <a:ext cx="2986088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54025" algn="l"/>
                <a:tab pos="909638" algn="l"/>
                <a:tab pos="1365250" algn="l"/>
                <a:tab pos="1820863" algn="l"/>
                <a:tab pos="2276475" algn="l"/>
                <a:tab pos="2732088" algn="l"/>
                <a:tab pos="3187700" algn="l"/>
                <a:tab pos="3643313" algn="l"/>
                <a:tab pos="4098925" algn="l"/>
                <a:tab pos="4554538" algn="l"/>
                <a:tab pos="5010150" algn="l"/>
                <a:tab pos="5465763" algn="l"/>
                <a:tab pos="5921375" algn="l"/>
                <a:tab pos="6376988" algn="l"/>
                <a:tab pos="6832600" algn="l"/>
                <a:tab pos="7288213" algn="l"/>
                <a:tab pos="7743825" algn="l"/>
                <a:tab pos="8199438" algn="l"/>
                <a:tab pos="8655050" algn="l"/>
                <a:tab pos="9110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 eaLnBrk="0">
              <a:tabLst>
                <a:tab pos="0" algn="l"/>
                <a:tab pos="454025" algn="l"/>
                <a:tab pos="909638" algn="l"/>
                <a:tab pos="1365250" algn="l"/>
                <a:tab pos="1820863" algn="l"/>
                <a:tab pos="2276475" algn="l"/>
                <a:tab pos="2732088" algn="l"/>
                <a:tab pos="3187700" algn="l"/>
                <a:tab pos="3643313" algn="l"/>
                <a:tab pos="4098925" algn="l"/>
                <a:tab pos="4554538" algn="l"/>
                <a:tab pos="5010150" algn="l"/>
                <a:tab pos="5465763" algn="l"/>
                <a:tab pos="5921375" algn="l"/>
                <a:tab pos="6376988" algn="l"/>
                <a:tab pos="6832600" algn="l"/>
                <a:tab pos="7288213" algn="l"/>
                <a:tab pos="7743825" algn="l"/>
                <a:tab pos="8199438" algn="l"/>
                <a:tab pos="8655050" algn="l"/>
                <a:tab pos="9110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>
              <a:tabLst>
                <a:tab pos="0" algn="l"/>
                <a:tab pos="454025" algn="l"/>
                <a:tab pos="909638" algn="l"/>
                <a:tab pos="1365250" algn="l"/>
                <a:tab pos="1820863" algn="l"/>
                <a:tab pos="2276475" algn="l"/>
                <a:tab pos="2732088" algn="l"/>
                <a:tab pos="3187700" algn="l"/>
                <a:tab pos="3643313" algn="l"/>
                <a:tab pos="4098925" algn="l"/>
                <a:tab pos="4554538" algn="l"/>
                <a:tab pos="5010150" algn="l"/>
                <a:tab pos="5465763" algn="l"/>
                <a:tab pos="5921375" algn="l"/>
                <a:tab pos="6376988" algn="l"/>
                <a:tab pos="6832600" algn="l"/>
                <a:tab pos="7288213" algn="l"/>
                <a:tab pos="7743825" algn="l"/>
                <a:tab pos="8199438" algn="l"/>
                <a:tab pos="8655050" algn="l"/>
                <a:tab pos="9110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>
              <a:tabLst>
                <a:tab pos="0" algn="l"/>
                <a:tab pos="454025" algn="l"/>
                <a:tab pos="909638" algn="l"/>
                <a:tab pos="1365250" algn="l"/>
                <a:tab pos="1820863" algn="l"/>
                <a:tab pos="2276475" algn="l"/>
                <a:tab pos="2732088" algn="l"/>
                <a:tab pos="3187700" algn="l"/>
                <a:tab pos="3643313" algn="l"/>
                <a:tab pos="4098925" algn="l"/>
                <a:tab pos="4554538" algn="l"/>
                <a:tab pos="5010150" algn="l"/>
                <a:tab pos="5465763" algn="l"/>
                <a:tab pos="5921375" algn="l"/>
                <a:tab pos="6376988" algn="l"/>
                <a:tab pos="6832600" algn="l"/>
                <a:tab pos="7288213" algn="l"/>
                <a:tab pos="7743825" algn="l"/>
                <a:tab pos="8199438" algn="l"/>
                <a:tab pos="8655050" algn="l"/>
                <a:tab pos="9110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>
              <a:tabLst>
                <a:tab pos="0" algn="l"/>
                <a:tab pos="454025" algn="l"/>
                <a:tab pos="909638" algn="l"/>
                <a:tab pos="1365250" algn="l"/>
                <a:tab pos="1820863" algn="l"/>
                <a:tab pos="2276475" algn="l"/>
                <a:tab pos="2732088" algn="l"/>
                <a:tab pos="3187700" algn="l"/>
                <a:tab pos="3643313" algn="l"/>
                <a:tab pos="4098925" algn="l"/>
                <a:tab pos="4554538" algn="l"/>
                <a:tab pos="5010150" algn="l"/>
                <a:tab pos="5465763" algn="l"/>
                <a:tab pos="5921375" algn="l"/>
                <a:tab pos="6376988" algn="l"/>
                <a:tab pos="6832600" algn="l"/>
                <a:tab pos="7288213" algn="l"/>
                <a:tab pos="7743825" algn="l"/>
                <a:tab pos="8199438" algn="l"/>
                <a:tab pos="8655050" algn="l"/>
                <a:tab pos="9110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4025" algn="l"/>
                <a:tab pos="909638" algn="l"/>
                <a:tab pos="1365250" algn="l"/>
                <a:tab pos="1820863" algn="l"/>
                <a:tab pos="2276475" algn="l"/>
                <a:tab pos="2732088" algn="l"/>
                <a:tab pos="3187700" algn="l"/>
                <a:tab pos="3643313" algn="l"/>
                <a:tab pos="4098925" algn="l"/>
                <a:tab pos="4554538" algn="l"/>
                <a:tab pos="5010150" algn="l"/>
                <a:tab pos="5465763" algn="l"/>
                <a:tab pos="5921375" algn="l"/>
                <a:tab pos="6376988" algn="l"/>
                <a:tab pos="6832600" algn="l"/>
                <a:tab pos="7288213" algn="l"/>
                <a:tab pos="7743825" algn="l"/>
                <a:tab pos="8199438" algn="l"/>
                <a:tab pos="8655050" algn="l"/>
                <a:tab pos="9110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4025" algn="l"/>
                <a:tab pos="909638" algn="l"/>
                <a:tab pos="1365250" algn="l"/>
                <a:tab pos="1820863" algn="l"/>
                <a:tab pos="2276475" algn="l"/>
                <a:tab pos="2732088" algn="l"/>
                <a:tab pos="3187700" algn="l"/>
                <a:tab pos="3643313" algn="l"/>
                <a:tab pos="4098925" algn="l"/>
                <a:tab pos="4554538" algn="l"/>
                <a:tab pos="5010150" algn="l"/>
                <a:tab pos="5465763" algn="l"/>
                <a:tab pos="5921375" algn="l"/>
                <a:tab pos="6376988" algn="l"/>
                <a:tab pos="6832600" algn="l"/>
                <a:tab pos="7288213" algn="l"/>
                <a:tab pos="7743825" algn="l"/>
                <a:tab pos="8199438" algn="l"/>
                <a:tab pos="8655050" algn="l"/>
                <a:tab pos="9110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4025" algn="l"/>
                <a:tab pos="909638" algn="l"/>
                <a:tab pos="1365250" algn="l"/>
                <a:tab pos="1820863" algn="l"/>
                <a:tab pos="2276475" algn="l"/>
                <a:tab pos="2732088" algn="l"/>
                <a:tab pos="3187700" algn="l"/>
                <a:tab pos="3643313" algn="l"/>
                <a:tab pos="4098925" algn="l"/>
                <a:tab pos="4554538" algn="l"/>
                <a:tab pos="5010150" algn="l"/>
                <a:tab pos="5465763" algn="l"/>
                <a:tab pos="5921375" algn="l"/>
                <a:tab pos="6376988" algn="l"/>
                <a:tab pos="6832600" algn="l"/>
                <a:tab pos="7288213" algn="l"/>
                <a:tab pos="7743825" algn="l"/>
                <a:tab pos="8199438" algn="l"/>
                <a:tab pos="8655050" algn="l"/>
                <a:tab pos="9110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4025" algn="l"/>
                <a:tab pos="909638" algn="l"/>
                <a:tab pos="1365250" algn="l"/>
                <a:tab pos="1820863" algn="l"/>
                <a:tab pos="2276475" algn="l"/>
                <a:tab pos="2732088" algn="l"/>
                <a:tab pos="3187700" algn="l"/>
                <a:tab pos="3643313" algn="l"/>
                <a:tab pos="4098925" algn="l"/>
                <a:tab pos="4554538" algn="l"/>
                <a:tab pos="5010150" algn="l"/>
                <a:tab pos="5465763" algn="l"/>
                <a:tab pos="5921375" algn="l"/>
                <a:tab pos="6376988" algn="l"/>
                <a:tab pos="6832600" algn="l"/>
                <a:tab pos="7288213" algn="l"/>
                <a:tab pos="7743825" algn="l"/>
                <a:tab pos="8199438" algn="l"/>
                <a:tab pos="8655050" algn="l"/>
                <a:tab pos="9110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r" eaLnBrk="1">
              <a:buClrTx/>
              <a:buFontTx/>
              <a:buNone/>
              <a:defRPr/>
            </a:pPr>
            <a:fld id="{FB7D4CE1-3444-4443-921E-AFFCBA64EFD5}" type="slidenum">
              <a:rPr lang="en-US" sz="1400" smtClean="0">
                <a:solidFill>
                  <a:srgbClr val="000000"/>
                </a:solidFill>
                <a:latin typeface="Times New Roman" charset="0"/>
              </a:rPr>
              <a:pPr algn="r" eaLnBrk="1">
                <a:buClrTx/>
                <a:buFontTx/>
                <a:buNone/>
                <a:defRPr/>
              </a:pPr>
              <a:t>1</a:t>
            </a:fld>
            <a:endParaRPr lang="en-US" sz="1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3013" name="Text Box 3"/>
          <p:cNvSpPr txBox="1">
            <a:spLocks noChangeArrowheads="1"/>
          </p:cNvSpPr>
          <p:nvPr/>
        </p:nvSpPr>
        <p:spPr bwMode="auto">
          <a:xfrm>
            <a:off x="3894138" y="8831263"/>
            <a:ext cx="2986087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54025" algn="l"/>
                <a:tab pos="909638" algn="l"/>
                <a:tab pos="1365250" algn="l"/>
                <a:tab pos="1820863" algn="l"/>
                <a:tab pos="2276475" algn="l"/>
                <a:tab pos="2732088" algn="l"/>
                <a:tab pos="3187700" algn="l"/>
                <a:tab pos="3643313" algn="l"/>
                <a:tab pos="4098925" algn="l"/>
                <a:tab pos="4554538" algn="l"/>
                <a:tab pos="5010150" algn="l"/>
                <a:tab pos="5465763" algn="l"/>
                <a:tab pos="5921375" algn="l"/>
                <a:tab pos="6376988" algn="l"/>
                <a:tab pos="6832600" algn="l"/>
                <a:tab pos="7288213" algn="l"/>
                <a:tab pos="7743825" algn="l"/>
                <a:tab pos="8199438" algn="l"/>
                <a:tab pos="8655050" algn="l"/>
                <a:tab pos="9110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 eaLnBrk="0">
              <a:tabLst>
                <a:tab pos="0" algn="l"/>
                <a:tab pos="454025" algn="l"/>
                <a:tab pos="909638" algn="l"/>
                <a:tab pos="1365250" algn="l"/>
                <a:tab pos="1820863" algn="l"/>
                <a:tab pos="2276475" algn="l"/>
                <a:tab pos="2732088" algn="l"/>
                <a:tab pos="3187700" algn="l"/>
                <a:tab pos="3643313" algn="l"/>
                <a:tab pos="4098925" algn="l"/>
                <a:tab pos="4554538" algn="l"/>
                <a:tab pos="5010150" algn="l"/>
                <a:tab pos="5465763" algn="l"/>
                <a:tab pos="5921375" algn="l"/>
                <a:tab pos="6376988" algn="l"/>
                <a:tab pos="6832600" algn="l"/>
                <a:tab pos="7288213" algn="l"/>
                <a:tab pos="7743825" algn="l"/>
                <a:tab pos="8199438" algn="l"/>
                <a:tab pos="8655050" algn="l"/>
                <a:tab pos="9110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>
              <a:tabLst>
                <a:tab pos="0" algn="l"/>
                <a:tab pos="454025" algn="l"/>
                <a:tab pos="909638" algn="l"/>
                <a:tab pos="1365250" algn="l"/>
                <a:tab pos="1820863" algn="l"/>
                <a:tab pos="2276475" algn="l"/>
                <a:tab pos="2732088" algn="l"/>
                <a:tab pos="3187700" algn="l"/>
                <a:tab pos="3643313" algn="l"/>
                <a:tab pos="4098925" algn="l"/>
                <a:tab pos="4554538" algn="l"/>
                <a:tab pos="5010150" algn="l"/>
                <a:tab pos="5465763" algn="l"/>
                <a:tab pos="5921375" algn="l"/>
                <a:tab pos="6376988" algn="l"/>
                <a:tab pos="6832600" algn="l"/>
                <a:tab pos="7288213" algn="l"/>
                <a:tab pos="7743825" algn="l"/>
                <a:tab pos="8199438" algn="l"/>
                <a:tab pos="8655050" algn="l"/>
                <a:tab pos="9110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>
              <a:tabLst>
                <a:tab pos="0" algn="l"/>
                <a:tab pos="454025" algn="l"/>
                <a:tab pos="909638" algn="l"/>
                <a:tab pos="1365250" algn="l"/>
                <a:tab pos="1820863" algn="l"/>
                <a:tab pos="2276475" algn="l"/>
                <a:tab pos="2732088" algn="l"/>
                <a:tab pos="3187700" algn="l"/>
                <a:tab pos="3643313" algn="l"/>
                <a:tab pos="4098925" algn="l"/>
                <a:tab pos="4554538" algn="l"/>
                <a:tab pos="5010150" algn="l"/>
                <a:tab pos="5465763" algn="l"/>
                <a:tab pos="5921375" algn="l"/>
                <a:tab pos="6376988" algn="l"/>
                <a:tab pos="6832600" algn="l"/>
                <a:tab pos="7288213" algn="l"/>
                <a:tab pos="7743825" algn="l"/>
                <a:tab pos="8199438" algn="l"/>
                <a:tab pos="8655050" algn="l"/>
                <a:tab pos="9110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>
              <a:tabLst>
                <a:tab pos="0" algn="l"/>
                <a:tab pos="454025" algn="l"/>
                <a:tab pos="909638" algn="l"/>
                <a:tab pos="1365250" algn="l"/>
                <a:tab pos="1820863" algn="l"/>
                <a:tab pos="2276475" algn="l"/>
                <a:tab pos="2732088" algn="l"/>
                <a:tab pos="3187700" algn="l"/>
                <a:tab pos="3643313" algn="l"/>
                <a:tab pos="4098925" algn="l"/>
                <a:tab pos="4554538" algn="l"/>
                <a:tab pos="5010150" algn="l"/>
                <a:tab pos="5465763" algn="l"/>
                <a:tab pos="5921375" algn="l"/>
                <a:tab pos="6376988" algn="l"/>
                <a:tab pos="6832600" algn="l"/>
                <a:tab pos="7288213" algn="l"/>
                <a:tab pos="7743825" algn="l"/>
                <a:tab pos="8199438" algn="l"/>
                <a:tab pos="8655050" algn="l"/>
                <a:tab pos="9110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4025" algn="l"/>
                <a:tab pos="909638" algn="l"/>
                <a:tab pos="1365250" algn="l"/>
                <a:tab pos="1820863" algn="l"/>
                <a:tab pos="2276475" algn="l"/>
                <a:tab pos="2732088" algn="l"/>
                <a:tab pos="3187700" algn="l"/>
                <a:tab pos="3643313" algn="l"/>
                <a:tab pos="4098925" algn="l"/>
                <a:tab pos="4554538" algn="l"/>
                <a:tab pos="5010150" algn="l"/>
                <a:tab pos="5465763" algn="l"/>
                <a:tab pos="5921375" algn="l"/>
                <a:tab pos="6376988" algn="l"/>
                <a:tab pos="6832600" algn="l"/>
                <a:tab pos="7288213" algn="l"/>
                <a:tab pos="7743825" algn="l"/>
                <a:tab pos="8199438" algn="l"/>
                <a:tab pos="8655050" algn="l"/>
                <a:tab pos="9110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4025" algn="l"/>
                <a:tab pos="909638" algn="l"/>
                <a:tab pos="1365250" algn="l"/>
                <a:tab pos="1820863" algn="l"/>
                <a:tab pos="2276475" algn="l"/>
                <a:tab pos="2732088" algn="l"/>
                <a:tab pos="3187700" algn="l"/>
                <a:tab pos="3643313" algn="l"/>
                <a:tab pos="4098925" algn="l"/>
                <a:tab pos="4554538" algn="l"/>
                <a:tab pos="5010150" algn="l"/>
                <a:tab pos="5465763" algn="l"/>
                <a:tab pos="5921375" algn="l"/>
                <a:tab pos="6376988" algn="l"/>
                <a:tab pos="6832600" algn="l"/>
                <a:tab pos="7288213" algn="l"/>
                <a:tab pos="7743825" algn="l"/>
                <a:tab pos="8199438" algn="l"/>
                <a:tab pos="8655050" algn="l"/>
                <a:tab pos="9110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4025" algn="l"/>
                <a:tab pos="909638" algn="l"/>
                <a:tab pos="1365250" algn="l"/>
                <a:tab pos="1820863" algn="l"/>
                <a:tab pos="2276475" algn="l"/>
                <a:tab pos="2732088" algn="l"/>
                <a:tab pos="3187700" algn="l"/>
                <a:tab pos="3643313" algn="l"/>
                <a:tab pos="4098925" algn="l"/>
                <a:tab pos="4554538" algn="l"/>
                <a:tab pos="5010150" algn="l"/>
                <a:tab pos="5465763" algn="l"/>
                <a:tab pos="5921375" algn="l"/>
                <a:tab pos="6376988" algn="l"/>
                <a:tab pos="6832600" algn="l"/>
                <a:tab pos="7288213" algn="l"/>
                <a:tab pos="7743825" algn="l"/>
                <a:tab pos="8199438" algn="l"/>
                <a:tab pos="8655050" algn="l"/>
                <a:tab pos="9110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4025" algn="l"/>
                <a:tab pos="909638" algn="l"/>
                <a:tab pos="1365250" algn="l"/>
                <a:tab pos="1820863" algn="l"/>
                <a:tab pos="2276475" algn="l"/>
                <a:tab pos="2732088" algn="l"/>
                <a:tab pos="3187700" algn="l"/>
                <a:tab pos="3643313" algn="l"/>
                <a:tab pos="4098925" algn="l"/>
                <a:tab pos="4554538" algn="l"/>
                <a:tab pos="5010150" algn="l"/>
                <a:tab pos="5465763" algn="l"/>
                <a:tab pos="5921375" algn="l"/>
                <a:tab pos="6376988" algn="l"/>
                <a:tab pos="6832600" algn="l"/>
                <a:tab pos="7288213" algn="l"/>
                <a:tab pos="7743825" algn="l"/>
                <a:tab pos="8199438" algn="l"/>
                <a:tab pos="8655050" algn="l"/>
                <a:tab pos="9110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r" eaLnBrk="1">
              <a:buClrTx/>
              <a:buFontTx/>
              <a:buNone/>
              <a:defRPr/>
            </a:pPr>
            <a:fld id="{C97D61EA-1FF5-5D46-81CC-C5FDD4A69379}" type="slidenum">
              <a:rPr lang="en-US" sz="1300" smtClean="0">
                <a:solidFill>
                  <a:srgbClr val="000000"/>
                </a:solidFill>
                <a:latin typeface="Times New Roman" charset="0"/>
              </a:rPr>
              <a:pPr algn="r" eaLnBrk="1">
                <a:buClrTx/>
                <a:buFontTx/>
                <a:buNone/>
                <a:defRPr/>
              </a:pPr>
              <a:t>1</a:t>
            </a:fld>
            <a:endParaRPr lang="en-US" sz="13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24262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7600" y="706438"/>
            <a:ext cx="4646613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426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8975" y="4414838"/>
            <a:ext cx="5505450" cy="4184650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Computo de la </a:t>
            </a:r>
            <a:r>
              <a:rPr lang="es-ES"/>
              <a:t>Teletón 2017 tiene 11</a:t>
            </a:r>
            <a:r>
              <a:rPr lang="es-ES" baseline="0"/>
              <a:t> dígitos</a:t>
            </a: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569B080-8C52-2F41-9EDA-90A3CE966116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2509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Computo de la </a:t>
            </a:r>
            <a:r>
              <a:rPr lang="es-ES"/>
              <a:t>Teletón 2017 tiene 11</a:t>
            </a:r>
            <a:r>
              <a:rPr lang="es-ES" baseline="0"/>
              <a:t> dígitos</a:t>
            </a: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569B080-8C52-2F41-9EDA-90A3CE966116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2509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Computo de la </a:t>
            </a:r>
            <a:r>
              <a:rPr lang="es-ES"/>
              <a:t>Teletón 2017 tiene 11</a:t>
            </a:r>
            <a:r>
              <a:rPr lang="es-ES" baseline="0"/>
              <a:t> dígitos</a:t>
            </a: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569B080-8C52-2F41-9EDA-90A3CE966116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2509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Computo de la </a:t>
            </a:r>
            <a:r>
              <a:rPr lang="es-ES"/>
              <a:t>Teletón 2017 tiene 11</a:t>
            </a:r>
            <a:r>
              <a:rPr lang="es-ES" baseline="0"/>
              <a:t> dígitos</a:t>
            </a: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569B080-8C52-2F41-9EDA-90A3CE966116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2509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Computo de la </a:t>
            </a:r>
            <a:r>
              <a:rPr lang="es-ES"/>
              <a:t>Teletón 2017 tiene 11</a:t>
            </a:r>
            <a:r>
              <a:rPr lang="es-ES" baseline="0"/>
              <a:t> dígitos</a:t>
            </a: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569B080-8C52-2F41-9EDA-90A3CE966116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2509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Computo de la </a:t>
            </a:r>
            <a:r>
              <a:rPr lang="es-ES"/>
              <a:t>Teletón 2017 tiene 11</a:t>
            </a:r>
            <a:r>
              <a:rPr lang="es-ES" baseline="0"/>
              <a:t> dígitos</a:t>
            </a: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569B080-8C52-2F41-9EDA-90A3CE966116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2509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Computo de la </a:t>
            </a:r>
            <a:r>
              <a:rPr lang="es-ES"/>
              <a:t>Teletón 2017 tiene 11</a:t>
            </a:r>
            <a:r>
              <a:rPr lang="es-ES" baseline="0"/>
              <a:t> dígitos</a:t>
            </a: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569B080-8C52-2F41-9EDA-90A3CE966116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2509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569B080-8C52-2F41-9EDA-90A3CE966116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2509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569B080-8C52-2F41-9EDA-90A3CE966116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2509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569B080-8C52-2F41-9EDA-90A3CE966116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250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>
              <a:defRPr/>
            </a:pPr>
            <a:fld id="{F26A56AE-F4F3-F14B-9283-21F6D36B8F0E}" type="slidenum">
              <a:rPr lang="en-US" smtClean="0">
                <a:solidFill>
                  <a:srgbClr val="000000"/>
                </a:solidFill>
                <a:latin typeface="Times New Roman" charset="0"/>
              </a:rPr>
              <a:pPr eaLnBrk="1">
                <a:defRPr/>
              </a:pPr>
              <a:t>2</a:t>
            </a:fld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3011" name="Text Box 1"/>
          <p:cNvSpPr txBox="1">
            <a:spLocks noChangeArrowheads="1"/>
          </p:cNvSpPr>
          <p:nvPr/>
        </p:nvSpPr>
        <p:spPr bwMode="auto">
          <a:xfrm>
            <a:off x="3895725" y="8829675"/>
            <a:ext cx="2986088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54025" algn="l"/>
                <a:tab pos="909638" algn="l"/>
                <a:tab pos="1365250" algn="l"/>
                <a:tab pos="1820863" algn="l"/>
                <a:tab pos="2276475" algn="l"/>
                <a:tab pos="2732088" algn="l"/>
                <a:tab pos="3187700" algn="l"/>
                <a:tab pos="3643313" algn="l"/>
                <a:tab pos="4098925" algn="l"/>
                <a:tab pos="4554538" algn="l"/>
                <a:tab pos="5010150" algn="l"/>
                <a:tab pos="5465763" algn="l"/>
                <a:tab pos="5921375" algn="l"/>
                <a:tab pos="6376988" algn="l"/>
                <a:tab pos="6832600" algn="l"/>
                <a:tab pos="7288213" algn="l"/>
                <a:tab pos="7743825" algn="l"/>
                <a:tab pos="8199438" algn="l"/>
                <a:tab pos="8655050" algn="l"/>
                <a:tab pos="9110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 eaLnBrk="0">
              <a:tabLst>
                <a:tab pos="0" algn="l"/>
                <a:tab pos="454025" algn="l"/>
                <a:tab pos="909638" algn="l"/>
                <a:tab pos="1365250" algn="l"/>
                <a:tab pos="1820863" algn="l"/>
                <a:tab pos="2276475" algn="l"/>
                <a:tab pos="2732088" algn="l"/>
                <a:tab pos="3187700" algn="l"/>
                <a:tab pos="3643313" algn="l"/>
                <a:tab pos="4098925" algn="l"/>
                <a:tab pos="4554538" algn="l"/>
                <a:tab pos="5010150" algn="l"/>
                <a:tab pos="5465763" algn="l"/>
                <a:tab pos="5921375" algn="l"/>
                <a:tab pos="6376988" algn="l"/>
                <a:tab pos="6832600" algn="l"/>
                <a:tab pos="7288213" algn="l"/>
                <a:tab pos="7743825" algn="l"/>
                <a:tab pos="8199438" algn="l"/>
                <a:tab pos="8655050" algn="l"/>
                <a:tab pos="9110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>
              <a:tabLst>
                <a:tab pos="0" algn="l"/>
                <a:tab pos="454025" algn="l"/>
                <a:tab pos="909638" algn="l"/>
                <a:tab pos="1365250" algn="l"/>
                <a:tab pos="1820863" algn="l"/>
                <a:tab pos="2276475" algn="l"/>
                <a:tab pos="2732088" algn="l"/>
                <a:tab pos="3187700" algn="l"/>
                <a:tab pos="3643313" algn="l"/>
                <a:tab pos="4098925" algn="l"/>
                <a:tab pos="4554538" algn="l"/>
                <a:tab pos="5010150" algn="l"/>
                <a:tab pos="5465763" algn="l"/>
                <a:tab pos="5921375" algn="l"/>
                <a:tab pos="6376988" algn="l"/>
                <a:tab pos="6832600" algn="l"/>
                <a:tab pos="7288213" algn="l"/>
                <a:tab pos="7743825" algn="l"/>
                <a:tab pos="8199438" algn="l"/>
                <a:tab pos="8655050" algn="l"/>
                <a:tab pos="9110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>
              <a:tabLst>
                <a:tab pos="0" algn="l"/>
                <a:tab pos="454025" algn="l"/>
                <a:tab pos="909638" algn="l"/>
                <a:tab pos="1365250" algn="l"/>
                <a:tab pos="1820863" algn="l"/>
                <a:tab pos="2276475" algn="l"/>
                <a:tab pos="2732088" algn="l"/>
                <a:tab pos="3187700" algn="l"/>
                <a:tab pos="3643313" algn="l"/>
                <a:tab pos="4098925" algn="l"/>
                <a:tab pos="4554538" algn="l"/>
                <a:tab pos="5010150" algn="l"/>
                <a:tab pos="5465763" algn="l"/>
                <a:tab pos="5921375" algn="l"/>
                <a:tab pos="6376988" algn="l"/>
                <a:tab pos="6832600" algn="l"/>
                <a:tab pos="7288213" algn="l"/>
                <a:tab pos="7743825" algn="l"/>
                <a:tab pos="8199438" algn="l"/>
                <a:tab pos="8655050" algn="l"/>
                <a:tab pos="9110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>
              <a:tabLst>
                <a:tab pos="0" algn="l"/>
                <a:tab pos="454025" algn="l"/>
                <a:tab pos="909638" algn="l"/>
                <a:tab pos="1365250" algn="l"/>
                <a:tab pos="1820863" algn="l"/>
                <a:tab pos="2276475" algn="l"/>
                <a:tab pos="2732088" algn="l"/>
                <a:tab pos="3187700" algn="l"/>
                <a:tab pos="3643313" algn="l"/>
                <a:tab pos="4098925" algn="l"/>
                <a:tab pos="4554538" algn="l"/>
                <a:tab pos="5010150" algn="l"/>
                <a:tab pos="5465763" algn="l"/>
                <a:tab pos="5921375" algn="l"/>
                <a:tab pos="6376988" algn="l"/>
                <a:tab pos="6832600" algn="l"/>
                <a:tab pos="7288213" algn="l"/>
                <a:tab pos="7743825" algn="l"/>
                <a:tab pos="8199438" algn="l"/>
                <a:tab pos="8655050" algn="l"/>
                <a:tab pos="9110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4025" algn="l"/>
                <a:tab pos="909638" algn="l"/>
                <a:tab pos="1365250" algn="l"/>
                <a:tab pos="1820863" algn="l"/>
                <a:tab pos="2276475" algn="l"/>
                <a:tab pos="2732088" algn="l"/>
                <a:tab pos="3187700" algn="l"/>
                <a:tab pos="3643313" algn="l"/>
                <a:tab pos="4098925" algn="l"/>
                <a:tab pos="4554538" algn="l"/>
                <a:tab pos="5010150" algn="l"/>
                <a:tab pos="5465763" algn="l"/>
                <a:tab pos="5921375" algn="l"/>
                <a:tab pos="6376988" algn="l"/>
                <a:tab pos="6832600" algn="l"/>
                <a:tab pos="7288213" algn="l"/>
                <a:tab pos="7743825" algn="l"/>
                <a:tab pos="8199438" algn="l"/>
                <a:tab pos="8655050" algn="l"/>
                <a:tab pos="9110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4025" algn="l"/>
                <a:tab pos="909638" algn="l"/>
                <a:tab pos="1365250" algn="l"/>
                <a:tab pos="1820863" algn="l"/>
                <a:tab pos="2276475" algn="l"/>
                <a:tab pos="2732088" algn="l"/>
                <a:tab pos="3187700" algn="l"/>
                <a:tab pos="3643313" algn="l"/>
                <a:tab pos="4098925" algn="l"/>
                <a:tab pos="4554538" algn="l"/>
                <a:tab pos="5010150" algn="l"/>
                <a:tab pos="5465763" algn="l"/>
                <a:tab pos="5921375" algn="l"/>
                <a:tab pos="6376988" algn="l"/>
                <a:tab pos="6832600" algn="l"/>
                <a:tab pos="7288213" algn="l"/>
                <a:tab pos="7743825" algn="l"/>
                <a:tab pos="8199438" algn="l"/>
                <a:tab pos="8655050" algn="l"/>
                <a:tab pos="9110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4025" algn="l"/>
                <a:tab pos="909638" algn="l"/>
                <a:tab pos="1365250" algn="l"/>
                <a:tab pos="1820863" algn="l"/>
                <a:tab pos="2276475" algn="l"/>
                <a:tab pos="2732088" algn="l"/>
                <a:tab pos="3187700" algn="l"/>
                <a:tab pos="3643313" algn="l"/>
                <a:tab pos="4098925" algn="l"/>
                <a:tab pos="4554538" algn="l"/>
                <a:tab pos="5010150" algn="l"/>
                <a:tab pos="5465763" algn="l"/>
                <a:tab pos="5921375" algn="l"/>
                <a:tab pos="6376988" algn="l"/>
                <a:tab pos="6832600" algn="l"/>
                <a:tab pos="7288213" algn="l"/>
                <a:tab pos="7743825" algn="l"/>
                <a:tab pos="8199438" algn="l"/>
                <a:tab pos="8655050" algn="l"/>
                <a:tab pos="9110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4025" algn="l"/>
                <a:tab pos="909638" algn="l"/>
                <a:tab pos="1365250" algn="l"/>
                <a:tab pos="1820863" algn="l"/>
                <a:tab pos="2276475" algn="l"/>
                <a:tab pos="2732088" algn="l"/>
                <a:tab pos="3187700" algn="l"/>
                <a:tab pos="3643313" algn="l"/>
                <a:tab pos="4098925" algn="l"/>
                <a:tab pos="4554538" algn="l"/>
                <a:tab pos="5010150" algn="l"/>
                <a:tab pos="5465763" algn="l"/>
                <a:tab pos="5921375" algn="l"/>
                <a:tab pos="6376988" algn="l"/>
                <a:tab pos="6832600" algn="l"/>
                <a:tab pos="7288213" algn="l"/>
                <a:tab pos="7743825" algn="l"/>
                <a:tab pos="8199438" algn="l"/>
                <a:tab pos="8655050" algn="l"/>
                <a:tab pos="9110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r" eaLnBrk="1">
              <a:buClrTx/>
              <a:buFontTx/>
              <a:buNone/>
              <a:defRPr/>
            </a:pPr>
            <a:fld id="{16295B2E-4C37-4D48-AC85-621163B9A40C}" type="slidenum">
              <a:rPr lang="en-US" sz="1400" smtClean="0">
                <a:solidFill>
                  <a:srgbClr val="000000"/>
                </a:solidFill>
                <a:latin typeface="Times New Roman" charset="0"/>
              </a:rPr>
              <a:pPr algn="r" eaLnBrk="1">
                <a:buClrTx/>
                <a:buFontTx/>
                <a:buNone/>
                <a:defRPr/>
              </a:pPr>
              <a:t>2</a:t>
            </a:fld>
            <a:endParaRPr lang="en-US" sz="1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3012" name="Text Box 2"/>
          <p:cNvSpPr txBox="1">
            <a:spLocks noChangeArrowheads="1"/>
          </p:cNvSpPr>
          <p:nvPr/>
        </p:nvSpPr>
        <p:spPr bwMode="auto">
          <a:xfrm>
            <a:off x="3895725" y="8829675"/>
            <a:ext cx="2986088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54025" algn="l"/>
                <a:tab pos="909638" algn="l"/>
                <a:tab pos="1365250" algn="l"/>
                <a:tab pos="1820863" algn="l"/>
                <a:tab pos="2276475" algn="l"/>
                <a:tab pos="2732088" algn="l"/>
                <a:tab pos="3187700" algn="l"/>
                <a:tab pos="3643313" algn="l"/>
                <a:tab pos="4098925" algn="l"/>
                <a:tab pos="4554538" algn="l"/>
                <a:tab pos="5010150" algn="l"/>
                <a:tab pos="5465763" algn="l"/>
                <a:tab pos="5921375" algn="l"/>
                <a:tab pos="6376988" algn="l"/>
                <a:tab pos="6832600" algn="l"/>
                <a:tab pos="7288213" algn="l"/>
                <a:tab pos="7743825" algn="l"/>
                <a:tab pos="8199438" algn="l"/>
                <a:tab pos="8655050" algn="l"/>
                <a:tab pos="9110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 eaLnBrk="0">
              <a:tabLst>
                <a:tab pos="0" algn="l"/>
                <a:tab pos="454025" algn="l"/>
                <a:tab pos="909638" algn="l"/>
                <a:tab pos="1365250" algn="l"/>
                <a:tab pos="1820863" algn="l"/>
                <a:tab pos="2276475" algn="l"/>
                <a:tab pos="2732088" algn="l"/>
                <a:tab pos="3187700" algn="l"/>
                <a:tab pos="3643313" algn="l"/>
                <a:tab pos="4098925" algn="l"/>
                <a:tab pos="4554538" algn="l"/>
                <a:tab pos="5010150" algn="l"/>
                <a:tab pos="5465763" algn="l"/>
                <a:tab pos="5921375" algn="l"/>
                <a:tab pos="6376988" algn="l"/>
                <a:tab pos="6832600" algn="l"/>
                <a:tab pos="7288213" algn="l"/>
                <a:tab pos="7743825" algn="l"/>
                <a:tab pos="8199438" algn="l"/>
                <a:tab pos="8655050" algn="l"/>
                <a:tab pos="9110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>
              <a:tabLst>
                <a:tab pos="0" algn="l"/>
                <a:tab pos="454025" algn="l"/>
                <a:tab pos="909638" algn="l"/>
                <a:tab pos="1365250" algn="l"/>
                <a:tab pos="1820863" algn="l"/>
                <a:tab pos="2276475" algn="l"/>
                <a:tab pos="2732088" algn="l"/>
                <a:tab pos="3187700" algn="l"/>
                <a:tab pos="3643313" algn="l"/>
                <a:tab pos="4098925" algn="l"/>
                <a:tab pos="4554538" algn="l"/>
                <a:tab pos="5010150" algn="l"/>
                <a:tab pos="5465763" algn="l"/>
                <a:tab pos="5921375" algn="l"/>
                <a:tab pos="6376988" algn="l"/>
                <a:tab pos="6832600" algn="l"/>
                <a:tab pos="7288213" algn="l"/>
                <a:tab pos="7743825" algn="l"/>
                <a:tab pos="8199438" algn="l"/>
                <a:tab pos="8655050" algn="l"/>
                <a:tab pos="9110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>
              <a:tabLst>
                <a:tab pos="0" algn="l"/>
                <a:tab pos="454025" algn="l"/>
                <a:tab pos="909638" algn="l"/>
                <a:tab pos="1365250" algn="l"/>
                <a:tab pos="1820863" algn="l"/>
                <a:tab pos="2276475" algn="l"/>
                <a:tab pos="2732088" algn="l"/>
                <a:tab pos="3187700" algn="l"/>
                <a:tab pos="3643313" algn="l"/>
                <a:tab pos="4098925" algn="l"/>
                <a:tab pos="4554538" algn="l"/>
                <a:tab pos="5010150" algn="l"/>
                <a:tab pos="5465763" algn="l"/>
                <a:tab pos="5921375" algn="l"/>
                <a:tab pos="6376988" algn="l"/>
                <a:tab pos="6832600" algn="l"/>
                <a:tab pos="7288213" algn="l"/>
                <a:tab pos="7743825" algn="l"/>
                <a:tab pos="8199438" algn="l"/>
                <a:tab pos="8655050" algn="l"/>
                <a:tab pos="9110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>
              <a:tabLst>
                <a:tab pos="0" algn="l"/>
                <a:tab pos="454025" algn="l"/>
                <a:tab pos="909638" algn="l"/>
                <a:tab pos="1365250" algn="l"/>
                <a:tab pos="1820863" algn="l"/>
                <a:tab pos="2276475" algn="l"/>
                <a:tab pos="2732088" algn="l"/>
                <a:tab pos="3187700" algn="l"/>
                <a:tab pos="3643313" algn="l"/>
                <a:tab pos="4098925" algn="l"/>
                <a:tab pos="4554538" algn="l"/>
                <a:tab pos="5010150" algn="l"/>
                <a:tab pos="5465763" algn="l"/>
                <a:tab pos="5921375" algn="l"/>
                <a:tab pos="6376988" algn="l"/>
                <a:tab pos="6832600" algn="l"/>
                <a:tab pos="7288213" algn="l"/>
                <a:tab pos="7743825" algn="l"/>
                <a:tab pos="8199438" algn="l"/>
                <a:tab pos="8655050" algn="l"/>
                <a:tab pos="9110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4025" algn="l"/>
                <a:tab pos="909638" algn="l"/>
                <a:tab pos="1365250" algn="l"/>
                <a:tab pos="1820863" algn="l"/>
                <a:tab pos="2276475" algn="l"/>
                <a:tab pos="2732088" algn="l"/>
                <a:tab pos="3187700" algn="l"/>
                <a:tab pos="3643313" algn="l"/>
                <a:tab pos="4098925" algn="l"/>
                <a:tab pos="4554538" algn="l"/>
                <a:tab pos="5010150" algn="l"/>
                <a:tab pos="5465763" algn="l"/>
                <a:tab pos="5921375" algn="l"/>
                <a:tab pos="6376988" algn="l"/>
                <a:tab pos="6832600" algn="l"/>
                <a:tab pos="7288213" algn="l"/>
                <a:tab pos="7743825" algn="l"/>
                <a:tab pos="8199438" algn="l"/>
                <a:tab pos="8655050" algn="l"/>
                <a:tab pos="9110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4025" algn="l"/>
                <a:tab pos="909638" algn="l"/>
                <a:tab pos="1365250" algn="l"/>
                <a:tab pos="1820863" algn="l"/>
                <a:tab pos="2276475" algn="l"/>
                <a:tab pos="2732088" algn="l"/>
                <a:tab pos="3187700" algn="l"/>
                <a:tab pos="3643313" algn="l"/>
                <a:tab pos="4098925" algn="l"/>
                <a:tab pos="4554538" algn="l"/>
                <a:tab pos="5010150" algn="l"/>
                <a:tab pos="5465763" algn="l"/>
                <a:tab pos="5921375" algn="l"/>
                <a:tab pos="6376988" algn="l"/>
                <a:tab pos="6832600" algn="l"/>
                <a:tab pos="7288213" algn="l"/>
                <a:tab pos="7743825" algn="l"/>
                <a:tab pos="8199438" algn="l"/>
                <a:tab pos="8655050" algn="l"/>
                <a:tab pos="9110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4025" algn="l"/>
                <a:tab pos="909638" algn="l"/>
                <a:tab pos="1365250" algn="l"/>
                <a:tab pos="1820863" algn="l"/>
                <a:tab pos="2276475" algn="l"/>
                <a:tab pos="2732088" algn="l"/>
                <a:tab pos="3187700" algn="l"/>
                <a:tab pos="3643313" algn="l"/>
                <a:tab pos="4098925" algn="l"/>
                <a:tab pos="4554538" algn="l"/>
                <a:tab pos="5010150" algn="l"/>
                <a:tab pos="5465763" algn="l"/>
                <a:tab pos="5921375" algn="l"/>
                <a:tab pos="6376988" algn="l"/>
                <a:tab pos="6832600" algn="l"/>
                <a:tab pos="7288213" algn="l"/>
                <a:tab pos="7743825" algn="l"/>
                <a:tab pos="8199438" algn="l"/>
                <a:tab pos="8655050" algn="l"/>
                <a:tab pos="9110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4025" algn="l"/>
                <a:tab pos="909638" algn="l"/>
                <a:tab pos="1365250" algn="l"/>
                <a:tab pos="1820863" algn="l"/>
                <a:tab pos="2276475" algn="l"/>
                <a:tab pos="2732088" algn="l"/>
                <a:tab pos="3187700" algn="l"/>
                <a:tab pos="3643313" algn="l"/>
                <a:tab pos="4098925" algn="l"/>
                <a:tab pos="4554538" algn="l"/>
                <a:tab pos="5010150" algn="l"/>
                <a:tab pos="5465763" algn="l"/>
                <a:tab pos="5921375" algn="l"/>
                <a:tab pos="6376988" algn="l"/>
                <a:tab pos="6832600" algn="l"/>
                <a:tab pos="7288213" algn="l"/>
                <a:tab pos="7743825" algn="l"/>
                <a:tab pos="8199438" algn="l"/>
                <a:tab pos="8655050" algn="l"/>
                <a:tab pos="9110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r" eaLnBrk="1">
              <a:buClrTx/>
              <a:buFontTx/>
              <a:buNone/>
              <a:defRPr/>
            </a:pPr>
            <a:fld id="{FB7D4CE1-3444-4443-921E-AFFCBA64EFD5}" type="slidenum">
              <a:rPr lang="en-US" sz="1400" smtClean="0">
                <a:solidFill>
                  <a:srgbClr val="000000"/>
                </a:solidFill>
                <a:latin typeface="Times New Roman" charset="0"/>
              </a:rPr>
              <a:pPr algn="r" eaLnBrk="1">
                <a:buClrTx/>
                <a:buFontTx/>
                <a:buNone/>
                <a:defRPr/>
              </a:pPr>
              <a:t>2</a:t>
            </a:fld>
            <a:endParaRPr lang="en-US" sz="1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3013" name="Text Box 3"/>
          <p:cNvSpPr txBox="1">
            <a:spLocks noChangeArrowheads="1"/>
          </p:cNvSpPr>
          <p:nvPr/>
        </p:nvSpPr>
        <p:spPr bwMode="auto">
          <a:xfrm>
            <a:off x="3894138" y="8831263"/>
            <a:ext cx="2986087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54025" algn="l"/>
                <a:tab pos="909638" algn="l"/>
                <a:tab pos="1365250" algn="l"/>
                <a:tab pos="1820863" algn="l"/>
                <a:tab pos="2276475" algn="l"/>
                <a:tab pos="2732088" algn="l"/>
                <a:tab pos="3187700" algn="l"/>
                <a:tab pos="3643313" algn="l"/>
                <a:tab pos="4098925" algn="l"/>
                <a:tab pos="4554538" algn="l"/>
                <a:tab pos="5010150" algn="l"/>
                <a:tab pos="5465763" algn="l"/>
                <a:tab pos="5921375" algn="l"/>
                <a:tab pos="6376988" algn="l"/>
                <a:tab pos="6832600" algn="l"/>
                <a:tab pos="7288213" algn="l"/>
                <a:tab pos="7743825" algn="l"/>
                <a:tab pos="8199438" algn="l"/>
                <a:tab pos="8655050" algn="l"/>
                <a:tab pos="9110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 eaLnBrk="0">
              <a:tabLst>
                <a:tab pos="0" algn="l"/>
                <a:tab pos="454025" algn="l"/>
                <a:tab pos="909638" algn="l"/>
                <a:tab pos="1365250" algn="l"/>
                <a:tab pos="1820863" algn="l"/>
                <a:tab pos="2276475" algn="l"/>
                <a:tab pos="2732088" algn="l"/>
                <a:tab pos="3187700" algn="l"/>
                <a:tab pos="3643313" algn="l"/>
                <a:tab pos="4098925" algn="l"/>
                <a:tab pos="4554538" algn="l"/>
                <a:tab pos="5010150" algn="l"/>
                <a:tab pos="5465763" algn="l"/>
                <a:tab pos="5921375" algn="l"/>
                <a:tab pos="6376988" algn="l"/>
                <a:tab pos="6832600" algn="l"/>
                <a:tab pos="7288213" algn="l"/>
                <a:tab pos="7743825" algn="l"/>
                <a:tab pos="8199438" algn="l"/>
                <a:tab pos="8655050" algn="l"/>
                <a:tab pos="9110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>
              <a:tabLst>
                <a:tab pos="0" algn="l"/>
                <a:tab pos="454025" algn="l"/>
                <a:tab pos="909638" algn="l"/>
                <a:tab pos="1365250" algn="l"/>
                <a:tab pos="1820863" algn="l"/>
                <a:tab pos="2276475" algn="l"/>
                <a:tab pos="2732088" algn="l"/>
                <a:tab pos="3187700" algn="l"/>
                <a:tab pos="3643313" algn="l"/>
                <a:tab pos="4098925" algn="l"/>
                <a:tab pos="4554538" algn="l"/>
                <a:tab pos="5010150" algn="l"/>
                <a:tab pos="5465763" algn="l"/>
                <a:tab pos="5921375" algn="l"/>
                <a:tab pos="6376988" algn="l"/>
                <a:tab pos="6832600" algn="l"/>
                <a:tab pos="7288213" algn="l"/>
                <a:tab pos="7743825" algn="l"/>
                <a:tab pos="8199438" algn="l"/>
                <a:tab pos="8655050" algn="l"/>
                <a:tab pos="9110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>
              <a:tabLst>
                <a:tab pos="0" algn="l"/>
                <a:tab pos="454025" algn="l"/>
                <a:tab pos="909638" algn="l"/>
                <a:tab pos="1365250" algn="l"/>
                <a:tab pos="1820863" algn="l"/>
                <a:tab pos="2276475" algn="l"/>
                <a:tab pos="2732088" algn="l"/>
                <a:tab pos="3187700" algn="l"/>
                <a:tab pos="3643313" algn="l"/>
                <a:tab pos="4098925" algn="l"/>
                <a:tab pos="4554538" algn="l"/>
                <a:tab pos="5010150" algn="l"/>
                <a:tab pos="5465763" algn="l"/>
                <a:tab pos="5921375" algn="l"/>
                <a:tab pos="6376988" algn="l"/>
                <a:tab pos="6832600" algn="l"/>
                <a:tab pos="7288213" algn="l"/>
                <a:tab pos="7743825" algn="l"/>
                <a:tab pos="8199438" algn="l"/>
                <a:tab pos="8655050" algn="l"/>
                <a:tab pos="9110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>
              <a:tabLst>
                <a:tab pos="0" algn="l"/>
                <a:tab pos="454025" algn="l"/>
                <a:tab pos="909638" algn="l"/>
                <a:tab pos="1365250" algn="l"/>
                <a:tab pos="1820863" algn="l"/>
                <a:tab pos="2276475" algn="l"/>
                <a:tab pos="2732088" algn="l"/>
                <a:tab pos="3187700" algn="l"/>
                <a:tab pos="3643313" algn="l"/>
                <a:tab pos="4098925" algn="l"/>
                <a:tab pos="4554538" algn="l"/>
                <a:tab pos="5010150" algn="l"/>
                <a:tab pos="5465763" algn="l"/>
                <a:tab pos="5921375" algn="l"/>
                <a:tab pos="6376988" algn="l"/>
                <a:tab pos="6832600" algn="l"/>
                <a:tab pos="7288213" algn="l"/>
                <a:tab pos="7743825" algn="l"/>
                <a:tab pos="8199438" algn="l"/>
                <a:tab pos="8655050" algn="l"/>
                <a:tab pos="9110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4025" algn="l"/>
                <a:tab pos="909638" algn="l"/>
                <a:tab pos="1365250" algn="l"/>
                <a:tab pos="1820863" algn="l"/>
                <a:tab pos="2276475" algn="l"/>
                <a:tab pos="2732088" algn="l"/>
                <a:tab pos="3187700" algn="l"/>
                <a:tab pos="3643313" algn="l"/>
                <a:tab pos="4098925" algn="l"/>
                <a:tab pos="4554538" algn="l"/>
                <a:tab pos="5010150" algn="l"/>
                <a:tab pos="5465763" algn="l"/>
                <a:tab pos="5921375" algn="l"/>
                <a:tab pos="6376988" algn="l"/>
                <a:tab pos="6832600" algn="l"/>
                <a:tab pos="7288213" algn="l"/>
                <a:tab pos="7743825" algn="l"/>
                <a:tab pos="8199438" algn="l"/>
                <a:tab pos="8655050" algn="l"/>
                <a:tab pos="9110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4025" algn="l"/>
                <a:tab pos="909638" algn="l"/>
                <a:tab pos="1365250" algn="l"/>
                <a:tab pos="1820863" algn="l"/>
                <a:tab pos="2276475" algn="l"/>
                <a:tab pos="2732088" algn="l"/>
                <a:tab pos="3187700" algn="l"/>
                <a:tab pos="3643313" algn="l"/>
                <a:tab pos="4098925" algn="l"/>
                <a:tab pos="4554538" algn="l"/>
                <a:tab pos="5010150" algn="l"/>
                <a:tab pos="5465763" algn="l"/>
                <a:tab pos="5921375" algn="l"/>
                <a:tab pos="6376988" algn="l"/>
                <a:tab pos="6832600" algn="l"/>
                <a:tab pos="7288213" algn="l"/>
                <a:tab pos="7743825" algn="l"/>
                <a:tab pos="8199438" algn="l"/>
                <a:tab pos="8655050" algn="l"/>
                <a:tab pos="9110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4025" algn="l"/>
                <a:tab pos="909638" algn="l"/>
                <a:tab pos="1365250" algn="l"/>
                <a:tab pos="1820863" algn="l"/>
                <a:tab pos="2276475" algn="l"/>
                <a:tab pos="2732088" algn="l"/>
                <a:tab pos="3187700" algn="l"/>
                <a:tab pos="3643313" algn="l"/>
                <a:tab pos="4098925" algn="l"/>
                <a:tab pos="4554538" algn="l"/>
                <a:tab pos="5010150" algn="l"/>
                <a:tab pos="5465763" algn="l"/>
                <a:tab pos="5921375" algn="l"/>
                <a:tab pos="6376988" algn="l"/>
                <a:tab pos="6832600" algn="l"/>
                <a:tab pos="7288213" algn="l"/>
                <a:tab pos="7743825" algn="l"/>
                <a:tab pos="8199438" algn="l"/>
                <a:tab pos="8655050" algn="l"/>
                <a:tab pos="9110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4025" algn="l"/>
                <a:tab pos="909638" algn="l"/>
                <a:tab pos="1365250" algn="l"/>
                <a:tab pos="1820863" algn="l"/>
                <a:tab pos="2276475" algn="l"/>
                <a:tab pos="2732088" algn="l"/>
                <a:tab pos="3187700" algn="l"/>
                <a:tab pos="3643313" algn="l"/>
                <a:tab pos="4098925" algn="l"/>
                <a:tab pos="4554538" algn="l"/>
                <a:tab pos="5010150" algn="l"/>
                <a:tab pos="5465763" algn="l"/>
                <a:tab pos="5921375" algn="l"/>
                <a:tab pos="6376988" algn="l"/>
                <a:tab pos="6832600" algn="l"/>
                <a:tab pos="7288213" algn="l"/>
                <a:tab pos="7743825" algn="l"/>
                <a:tab pos="8199438" algn="l"/>
                <a:tab pos="8655050" algn="l"/>
                <a:tab pos="9110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r" eaLnBrk="1">
              <a:buClrTx/>
              <a:buFontTx/>
              <a:buNone/>
              <a:defRPr/>
            </a:pPr>
            <a:fld id="{C97D61EA-1FF5-5D46-81CC-C5FDD4A69379}" type="slidenum">
              <a:rPr lang="en-US" sz="1300" smtClean="0">
                <a:solidFill>
                  <a:srgbClr val="000000"/>
                </a:solidFill>
                <a:latin typeface="Times New Roman" charset="0"/>
              </a:rPr>
              <a:pPr algn="r" eaLnBrk="1">
                <a:buClrTx/>
                <a:buFontTx/>
                <a:buNone/>
                <a:defRPr/>
              </a:pPr>
              <a:t>2</a:t>
            </a:fld>
            <a:endParaRPr lang="en-US" sz="13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24262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7600" y="706438"/>
            <a:ext cx="4646613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426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8975" y="4414838"/>
            <a:ext cx="5505450" cy="4184650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569B080-8C52-2F41-9EDA-90A3CE966116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2509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569B080-8C52-2F41-9EDA-90A3CE966116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2509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569B080-8C52-2F41-9EDA-90A3CE966116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2509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569B080-8C52-2F41-9EDA-90A3CE966116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250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Computo de la Teletón 2017 tiene 11</a:t>
            </a:r>
            <a:r>
              <a:rPr lang="es-ES" baseline="0" dirty="0"/>
              <a:t> dígitos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569B080-8C52-2F41-9EDA-90A3CE96611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250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Computo de la Teletón 2017 tiene 11</a:t>
            </a:r>
            <a:r>
              <a:rPr lang="es-ES" baseline="0" dirty="0"/>
              <a:t> dígitos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569B080-8C52-2F41-9EDA-90A3CE96611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250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Computo de la </a:t>
            </a:r>
            <a:r>
              <a:rPr lang="es-ES"/>
              <a:t>Teletón 2017 tiene 11</a:t>
            </a:r>
            <a:r>
              <a:rPr lang="es-ES" baseline="0"/>
              <a:t> dígitos</a:t>
            </a: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569B080-8C52-2F41-9EDA-90A3CE96611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2509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Computo de la </a:t>
            </a:r>
            <a:r>
              <a:rPr lang="es-ES"/>
              <a:t>Teletón 2017 tiene 11</a:t>
            </a:r>
            <a:r>
              <a:rPr lang="es-ES" baseline="0"/>
              <a:t> dígitos</a:t>
            </a: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569B080-8C52-2F41-9EDA-90A3CE96611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2509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Computo de la </a:t>
            </a:r>
            <a:r>
              <a:rPr lang="es-ES"/>
              <a:t>Teletón 2017 tiene 11</a:t>
            </a:r>
            <a:r>
              <a:rPr lang="es-ES" baseline="0"/>
              <a:t> dígitos</a:t>
            </a: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569B080-8C52-2F41-9EDA-90A3CE96611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2509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Computo de la </a:t>
            </a:r>
            <a:r>
              <a:rPr lang="es-ES"/>
              <a:t>Teletón 2017 tiene 11</a:t>
            </a:r>
            <a:r>
              <a:rPr lang="es-ES" baseline="0"/>
              <a:t> dígitos</a:t>
            </a: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569B080-8C52-2F41-9EDA-90A3CE96611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2509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Computo de la </a:t>
            </a:r>
            <a:r>
              <a:rPr lang="es-ES"/>
              <a:t>Teletón 2017 tiene 11</a:t>
            </a:r>
            <a:r>
              <a:rPr lang="es-ES" baseline="0"/>
              <a:t> dígitos</a:t>
            </a: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569B080-8C52-2F41-9EDA-90A3CE966116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250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010135-AB5B-DA49-96DF-64541053CA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667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F705A-33FD-AA49-B684-349CC26B2C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60389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28560F-DCA1-4D43-85A5-90216A4872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16557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54E835-74EA-FD44-860D-3879A1BAA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2708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B02D2C-3525-134E-9B74-2EA08F5C42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96547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3713"/>
            <a:ext cx="4459287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4925" y="1763713"/>
            <a:ext cx="4460875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01414-DC3C-9F4C-B7C0-04D026CD14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38133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8E695E-2A47-8243-8111-A0E78AEBBB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73129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7AA9D-E50C-514E-B76A-8EE4D0DC53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03293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A36F4-986A-9543-9370-026363A23D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06643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CEBA6-65B8-E640-BA1A-AADD0021EB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2146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302456-1B4D-534C-A808-C35719F7EF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27733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86681-0DED-2F43-9E48-5C25BBB4AC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997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5675" y="411163"/>
            <a:ext cx="2266950" cy="67230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411163"/>
            <a:ext cx="6650037" cy="67230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E0A25-F187-144B-BFC7-A882700B42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96284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8850" y="134938"/>
            <a:ext cx="2266950" cy="6616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134938"/>
            <a:ext cx="6653212" cy="6616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5271DD-75FC-1947-BD74-EE20EBE04D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69885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A4A0D4-B7C4-0E43-916F-2DDA05B0AB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63169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A83E4C-F5E9-DA43-AE91-46E54397FC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87133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3448A5-0B50-3847-B3C4-A42FC583BB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65844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3713"/>
            <a:ext cx="4459287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4925" y="1763713"/>
            <a:ext cx="4460875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AD0F66-14FE-604D-8F39-BBB6B9CE6B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30058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F77047-20E8-604D-93CE-50B4AABB19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49172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6A6D1A-E38A-6440-8E6C-3C69D1236C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54896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D91BC3-CDD2-1D4F-90B8-BB2F4ACDA1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84467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5BAB4A-44FF-E448-9494-21739EC6FE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0022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063A96-B4D4-7C48-B688-B6FA9E8D38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871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A8B446-8A06-8044-A621-BB55B8C652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67783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86CD0-925E-6446-B17D-D924B99264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12554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8850" y="134938"/>
            <a:ext cx="2266950" cy="6616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134938"/>
            <a:ext cx="6653212" cy="6616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93ED6-7FEB-994C-86F4-45A24AC38D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13334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F6E7A-6AC5-A449-B808-032C411C65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62174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9C7C1F-37A1-C846-9351-9FF43872A3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30729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FE5ED8-8563-0F43-A128-A74EB11A4A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25019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3713"/>
            <a:ext cx="4459287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4925" y="1763713"/>
            <a:ext cx="4460875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393D22-5DD9-A446-8493-23755D2765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70642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2F13A4-FF3C-7A42-B74F-EE63B73E8A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91863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839AE7-95A3-E24B-A062-2B521BDBB4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78559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70539-B0E3-744C-AC16-D83067185E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75278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6DDDB-37AD-7248-BAB4-6108FBE15C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9819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7F51AA-CA01-BF40-931B-48BBFCBAEB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18288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3B86F3-81D6-2948-AB7B-1B1D0EE3F5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68119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1966D-5387-6A4F-BEA0-9FD5F9E264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22086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8850" y="134938"/>
            <a:ext cx="2266950" cy="6616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134938"/>
            <a:ext cx="6653212" cy="6616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A23BB-7FC9-0441-BF1B-050AA5970B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10488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0A21BA-68E4-054C-92A4-237580229E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81520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BA5FC2-DACB-E343-A062-05117DC164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08528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BEFB3-04D1-4443-A788-0EF1A948D4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60218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3713"/>
            <a:ext cx="4459287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4925" y="1763713"/>
            <a:ext cx="4460875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CDC3CB-066F-1D4F-B201-A41E20FD74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10189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E18F7-2C70-DB46-BEE5-81228FE7D9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78637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EDB5E-003B-9941-B75C-E873F175CE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15518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64A0B-B308-1D49-8C1C-C953AE0541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135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E9D3DF-9423-F949-8765-FE3C039AEA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53016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6A8B7E-6C05-174C-AE8E-9C29BB11D4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00427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1A025-6AF3-D347-8390-DF0768505F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29431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65B15E-BFC3-EF4D-8BFF-870C74D804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23402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8850" y="134938"/>
            <a:ext cx="2266950" cy="6616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134938"/>
            <a:ext cx="6653212" cy="6616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C482D7-F87E-4E42-A9B8-15B6BA3DC2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26863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A090B-E1A0-7F43-8369-ACCE96CA74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65355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B78B95-3309-EB4F-B33A-52AB132C46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8370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E47B0C-662E-4947-81FB-BAB636783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9872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3713"/>
            <a:ext cx="4459287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4925" y="1763713"/>
            <a:ext cx="4460875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573025-D274-D944-B9E6-4C646011B0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47624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8B4262-9B99-FF42-AD37-FC1174CC67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45266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DE91EF-4A2C-664C-98E9-821DF589F1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5588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3713"/>
            <a:ext cx="4457700" cy="5370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338" y="1763713"/>
            <a:ext cx="4459287" cy="5370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4F6DD5-903C-E441-BE42-7BCDCCC73C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17131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F13D44-8C4C-EF4F-97CE-A276AB5548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32853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6299D8-1C00-D443-A263-DFED8F2B20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76243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AC72CE-3830-0842-908C-5BD9B9B4FA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82992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705993-47F7-A048-990C-56035D4DB0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6234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8850" y="134938"/>
            <a:ext cx="2266950" cy="6616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134938"/>
            <a:ext cx="6653212" cy="6616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685CA-E039-264C-8502-A943A4A4E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41436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F359A-662D-FF48-ADDE-FF9E76A0B1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03785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51C655-E027-E148-9BA2-8C3CDEFA73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67122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41E20C-9080-F14E-9A87-37426B4D5B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37591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3713"/>
            <a:ext cx="4459287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4925" y="1763713"/>
            <a:ext cx="4460875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C49B8-98F1-3A4A-8185-6DC5372EB3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62317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98EA41-9111-3143-A07C-94674B82F5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3050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F2495D-8241-3649-82AB-682B8FC51B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89314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4016C5-E3BC-B942-A8E3-6B4566C063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78597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1C0D5C-CA94-D742-BD3A-7DAC7FCF97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88441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A02914-3E9B-0C49-848F-EEFEE13BB8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36718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6D0B8-DB7B-CE44-9097-4E9E32A2D4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98029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0B7BBF-7C61-E44A-9777-2F01A57382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59487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8850" y="134938"/>
            <a:ext cx="2266950" cy="6616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134938"/>
            <a:ext cx="6653212" cy="6616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4040EA-CD3B-D041-8BE4-2CFB2E33EE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54930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4E150-1385-8F43-9756-E906CA3477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216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A55930-0F06-0D43-BCE9-8B8EAD29DA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36706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999B81-747E-0B42-A78F-1F29E5D6E3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23665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3713"/>
            <a:ext cx="4459287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4925" y="1763713"/>
            <a:ext cx="4460875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56FCB0-53CD-7146-8F3C-3D6EC6E736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2930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83A7E6-F1F2-4E42-900C-0823BE15B2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66695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1FDBB6-76A8-904E-9F5A-B1BDA4E456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56534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87C4C1-F6CD-1540-B269-7B72731993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88874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6C731-7D48-1446-BC85-F203B727EB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16523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50B0ED-2D01-AB42-8B12-99C9BA4AE9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0873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A3401E-CB7C-9243-B468-A7720C5241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08192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F79C30-AC1E-824F-A205-01364BA041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77023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8850" y="134938"/>
            <a:ext cx="2266950" cy="6616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134938"/>
            <a:ext cx="6653212" cy="6616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120A23-E607-FD45-B0C6-0B33823158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98645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206B2C-A8FF-3D43-AC96-90AA1D9AC3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8964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1699D9-3B7A-0141-9B09-AEAAB7A4E4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53403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896D9F-4275-6D4B-8F9A-BF88526C23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0589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C33B46-F50E-B440-BE8D-0A227E85B7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87549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3713"/>
            <a:ext cx="4459287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4925" y="1763713"/>
            <a:ext cx="4460875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CA62D-5014-0242-8E66-B69D9F4CCF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93138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1E1B7-ECE9-1A4B-941F-0989F562C3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48942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8AEBB9-57FB-904B-B580-A42EE2A6A2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96505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CEA4F-C288-F348-8ACE-EEA51162C9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63285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39DDED-A1C8-3D4F-A5AD-2365BD6EE0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40567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9FDD30-5D62-4A41-BCE4-210BCAB125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48620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191821-0C14-3940-AC7B-82BC87B7E2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40600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8850" y="134938"/>
            <a:ext cx="2266950" cy="6616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134938"/>
            <a:ext cx="6653212" cy="6616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6767DE-7E01-324B-94E7-14A6F52325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49364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FAB0AE-61E4-0741-9F38-3639C7925A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881488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3C043-76A3-C649-941B-F3EF6BD4DF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8749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584390-C5CE-C746-AEAA-2049A83248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11265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28F19D-23FD-C047-9340-51245E1DED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11329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3713"/>
            <a:ext cx="4459287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4925" y="1763713"/>
            <a:ext cx="4460875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CE06D9-CAF1-FA44-96CF-5E7FB85A0F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11021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0DADD1-2FC9-5841-8986-7903458162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8014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08E63-9AB3-494A-8F59-831533043D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14961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7B9D92-1632-9A41-A31A-5B8C47748F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9148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98E1DD-736D-9B4E-8DD3-4AC496A9E8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422086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EB51A-F73F-8F4F-AA06-537675638E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22281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472844-D5C7-A54C-AC24-793772FC55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52405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8850" y="134938"/>
            <a:ext cx="2266950" cy="6616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134938"/>
            <a:ext cx="6653212" cy="6616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D18906-7CDC-DB4B-B433-41C4FF9639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654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D612B-DAF1-CC49-B37D-1623F18D25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3500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F57003-BF37-054E-B8DF-E666CFA50A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4915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332C27-0B74-3F48-A432-83481AE7CB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3226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5675" y="411163"/>
            <a:ext cx="2266950" cy="67230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411163"/>
            <a:ext cx="6650037" cy="67230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002071-6060-B34D-8864-2068198123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3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AC1E0C-AF23-DA44-B1F5-24022077A1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1962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087FE-33DE-384A-9F38-BFDA58724B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5942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44EE6F-4716-6044-BE09-A86CEEFA5F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5315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3713"/>
            <a:ext cx="4457700" cy="5370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338" y="1763713"/>
            <a:ext cx="4459287" cy="5370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038AA-E3FB-2743-ADDF-592B6DF5D0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0619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1066A-4855-FE4F-B66D-243EB72E3F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3721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709783-2794-794C-89A5-2DBF0AEA34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181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B163B9-1DFF-0A45-8F27-B31FA2A95C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151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479590-42D5-8A41-8773-C448F83B1E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8940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9DF48C-CDD5-6846-AD40-ED50663F9E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5217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86B9E3-72C7-4A43-98A7-4983B18902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256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00F0DE-75F7-B24A-B269-46D610934E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893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5675" y="411163"/>
            <a:ext cx="2266950" cy="67230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411163"/>
            <a:ext cx="6650037" cy="67230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4F5C9A-7BB1-4245-9C51-29F8F96669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1843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32D34A-4720-5446-A665-CC9E473D6C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1381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E586DC-5F62-344F-9D8B-8D357B7D3C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0459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14FEEA-2F53-0C46-9D23-D13B5128C7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0312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3713"/>
            <a:ext cx="4457700" cy="5370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338" y="1763713"/>
            <a:ext cx="4459287" cy="5370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EEDF3-FA0B-7344-9738-D03773F5AB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684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5CD53B-3D5E-BD48-B66F-CA2258A69A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9051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778644-5F4A-A344-891D-579FBC7823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955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3713"/>
            <a:ext cx="4457700" cy="5370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338" y="1763713"/>
            <a:ext cx="4459287" cy="5370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AE06F0-D72B-AE48-8F5D-51A599818E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5806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DF32BA-1162-9941-87E3-187CB77B0C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8245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7A9B7-0FC7-3C4D-BA1C-4D380B8ACA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2044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5DE2A1-D834-554C-A7B1-4FB7E2EB33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255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DA0363-CE12-A044-97D9-59C9806958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1289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5675" y="411163"/>
            <a:ext cx="2266950" cy="67230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411163"/>
            <a:ext cx="6650037" cy="67230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F6C3B9-A749-2A40-BC8A-BF8F016370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8402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56DAC-1F33-684C-BB31-CE644E6D4A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1052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DEB25-E84C-DE4E-9125-81829C9835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0345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89D88F-0C25-754E-A890-100383C72D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4915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3713"/>
            <a:ext cx="4457700" cy="1771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338" y="1763713"/>
            <a:ext cx="4459287" cy="1771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904F0A-A19F-D84C-977F-1F0453058D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7439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B8C01-B75C-7749-9314-3066C4D78B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60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2037D4-FCFE-5243-9308-49F38433B4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6590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40834-3F17-E94B-A075-81F03922DA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5029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D14872-44F5-1944-986C-96D0828C33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1646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D63E16-FE19-B04D-A806-C44E577BC0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9898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D01020-7ED9-2D47-9E6E-ED41CD4DA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8560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926C4F-0677-604E-B814-B3107DCD83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0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5675" y="280988"/>
            <a:ext cx="2266950" cy="191992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280988"/>
            <a:ext cx="6650037" cy="191992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E4FDF-6039-1143-8418-42D61A7C76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9414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7713E-93D5-7B45-B1F3-F32776534C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0413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8A0F67-05E3-6C4D-B214-A1E2912A5C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9302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DCDEE4-9433-B84D-A8D0-89BFBF2E68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1333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41475" y="1768475"/>
            <a:ext cx="3787775" cy="20913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81650" y="1768475"/>
            <a:ext cx="3787775" cy="20913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3AE9B6-19C7-AE44-9FB1-219FAFB1C8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633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788A4-78D1-2048-A0FE-75CEBD91AC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0455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CB334A-C671-764A-B0B8-6008C210C1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0625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52E5CF-5C62-CC4D-9F63-364EEA8947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2497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3DD15B-88BA-7B44-A978-F347AC27C8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8938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C8452B-B78B-A342-A77B-9CAF352FCE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173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BB38F-CA2D-3849-9D59-4EFA378854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3941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580FF7-F768-4547-A0DF-CCF38C0FED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3640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89838" y="79375"/>
            <a:ext cx="1981200" cy="22602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41475" y="79375"/>
            <a:ext cx="5795963" cy="22602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18BF20-54B5-ED4B-9169-868487BE37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26534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2974A6-B82A-604F-B523-ADDB4E48C1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5145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87E2D1-E2DD-2244-BB92-AB1ADCEFEE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015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4F9F82-2FBB-D349-B9B4-0C3CAF8AD0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85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EE41C3-2B64-2144-BB97-135C2F5191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03873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3713"/>
            <a:ext cx="4459287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4925" y="1763713"/>
            <a:ext cx="4460875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0A8256-A3DE-354E-BD25-3854164BDB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2556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408160-93ED-084F-BBB5-463B28AF21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62906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9B8DC8-D145-3A40-AC45-1C96255E5D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65970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48E86-A564-0341-BBB7-2A2CA2FF91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0593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A2DD33-9BDC-2A43-AA44-BC2CCB96E6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23413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AF0470-BB02-3540-9F33-B103A92528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82665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2D33C3-0156-B34B-9B62-9C7E8E226B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884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8850" y="134938"/>
            <a:ext cx="2266950" cy="6616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134938"/>
            <a:ext cx="6653212" cy="6616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DD54B-9594-B442-995B-6C4E436CAF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4644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99858-768A-5041-B6CE-68AF8AAFF6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98343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B0341-CEC4-8842-AE3F-B46C6A997B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949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B209DE-38A0-BF4E-948E-62A83D040F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29318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66220-AB92-9847-BD97-E0151C5C98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82301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3713"/>
            <a:ext cx="4459287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4925" y="1763713"/>
            <a:ext cx="4460875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156B2D-C937-0246-AC9E-D509A5AE0B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80244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C13C52-2911-1F42-84FB-3DC6492B7C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9472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322CD-BBF3-9041-B606-5ED042EA45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37617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4BE344-AE6D-4447-BD3F-07406C0823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24667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B8D6D4-8CF5-A64D-A3EE-8DA1FEAD5C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72595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14E780-D9C3-3345-BEAD-EB81F5683C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49229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813E8-FC58-E448-B667-D6551EFC49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13052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8850" y="134938"/>
            <a:ext cx="2266950" cy="6616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134938"/>
            <a:ext cx="6653212" cy="6616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C3604-C684-BE44-948A-57A8F42D3A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29186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8BFFC5-196E-FB45-B943-B787C22166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503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6D44A9-C54E-F04E-B85C-2FFA5AEDF3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49109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1108E-16CE-E040-8EDC-CC3F392D32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97331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F55499-8829-BD4E-B7AE-125E6F8811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95654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3713"/>
            <a:ext cx="4459287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4925" y="1763713"/>
            <a:ext cx="4460875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375F33-5D64-7D4F-A591-21DEE25293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4289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F80B77-D631-A744-B377-6380E192DD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16317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EF07B1-D87B-3C4D-B27A-0BFC7815DA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72091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217DA5-696E-EB40-A2FF-BE198341ED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63904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6E75D6-3C69-5140-B6E9-1593051B02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60946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B2DFDC-AA6A-7343-8A41-F7B0177101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52507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A17872-4EBF-284D-9F95-35E32B245C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2028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8850" y="134938"/>
            <a:ext cx="2266950" cy="6616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134938"/>
            <a:ext cx="6653212" cy="6616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D4FF8-D57D-7C4E-8E4B-81277694CD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393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ChangeArrowheads="1"/>
          </p:cNvSpPr>
          <p:nvPr/>
        </p:nvSpPr>
        <p:spPr bwMode="auto">
          <a:xfrm>
            <a:off x="0" y="242888"/>
            <a:ext cx="10080625" cy="2524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DejaVu Sans" charset="0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411163"/>
            <a:ext cx="9069387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0800" tIns="50400" rIns="100800" bIns="504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3713"/>
            <a:ext cx="9069387" cy="537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0800" tIns="50400" rIns="100800" bIns="504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1029" name="Rectangle 4"/>
          <p:cNvSpPr>
            <a:spLocks noChangeArrowheads="1"/>
          </p:cNvSpPr>
          <p:nvPr/>
        </p:nvSpPr>
        <p:spPr bwMode="auto">
          <a:xfrm>
            <a:off x="0" y="0"/>
            <a:ext cx="10080625" cy="403225"/>
          </a:xfrm>
          <a:prstGeom prst="rect">
            <a:avLst/>
          </a:prstGeom>
          <a:solidFill>
            <a:srgbClr val="AD010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DejaVu Sans" charset="0"/>
            </a:endParaRPr>
          </a:p>
        </p:txBody>
      </p:sp>
      <p:sp>
        <p:nvSpPr>
          <p:cNvPr id="1030" name="Text Box 5"/>
          <p:cNvSpPr txBox="1">
            <a:spLocks noChangeArrowheads="1"/>
          </p:cNvSpPr>
          <p:nvPr/>
        </p:nvSpPr>
        <p:spPr bwMode="auto">
          <a:xfrm>
            <a:off x="503238" y="20638"/>
            <a:ext cx="3192462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DejaVu Sans" charset="0"/>
            </a:endParaRPr>
          </a:p>
        </p:txBody>
      </p:sp>
      <p:sp>
        <p:nvSpPr>
          <p:cNvPr id="1031" name="Text Box 6"/>
          <p:cNvSpPr txBox="1">
            <a:spLocks noChangeArrowheads="1"/>
          </p:cNvSpPr>
          <p:nvPr/>
        </p:nvSpPr>
        <p:spPr bwMode="auto">
          <a:xfrm>
            <a:off x="3779838" y="20638"/>
            <a:ext cx="453707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DejaVu Sans" charset="0"/>
            </a:endParaRPr>
          </a:p>
        </p:txBody>
      </p:sp>
      <p:sp>
        <p:nvSpPr>
          <p:cNvPr id="2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8401050" y="19050"/>
            <a:ext cx="1171575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800" tIns="50400" rIns="100800" bIns="504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4025" algn="l"/>
                <a:tab pos="909638" algn="l"/>
                <a:tab pos="1365250" algn="l"/>
                <a:tab pos="1820863" algn="l"/>
                <a:tab pos="2276475" algn="l"/>
                <a:tab pos="2732088" algn="l"/>
                <a:tab pos="3187700" algn="l"/>
                <a:tab pos="3643313" algn="l"/>
                <a:tab pos="4098925" algn="l"/>
                <a:tab pos="4554538" algn="l"/>
                <a:tab pos="5010150" algn="l"/>
                <a:tab pos="5465763" algn="l"/>
                <a:tab pos="5921375" algn="l"/>
                <a:tab pos="6376988" algn="l"/>
                <a:tab pos="6832600" algn="l"/>
                <a:tab pos="7288213" algn="l"/>
                <a:tab pos="7743825" algn="l"/>
                <a:tab pos="8199438" algn="l"/>
                <a:tab pos="8655050" algn="l"/>
                <a:tab pos="9110663" algn="l"/>
              </a:tabLst>
              <a:defRPr>
                <a:solidFill>
                  <a:srgbClr val="000000"/>
                </a:solidFill>
                <a:cs typeface="DejaVu Sans" charset="0"/>
              </a:defRPr>
            </a:lvl1pPr>
          </a:lstStyle>
          <a:p>
            <a:pPr>
              <a:defRPr/>
            </a:pPr>
            <a:fld id="{5B1D254F-229E-4649-8E29-776CB6FFCC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303030"/>
          </a:solidFill>
          <a:latin typeface="+mj-lt"/>
          <a:ea typeface="ＭＳ Ｐゴシック" charset="0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303030"/>
          </a:solidFill>
          <a:latin typeface="Calibri" pitchFamily="32" charset="0"/>
          <a:ea typeface="ＭＳ Ｐゴシック" charset="0"/>
          <a:cs typeface="DejaVu Sans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303030"/>
          </a:solidFill>
          <a:latin typeface="Calibri" pitchFamily="32" charset="0"/>
          <a:ea typeface="ＭＳ Ｐゴシック" charset="0"/>
          <a:cs typeface="DejaVu Sans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303030"/>
          </a:solidFill>
          <a:latin typeface="Calibri" pitchFamily="32" charset="0"/>
          <a:ea typeface="ＭＳ Ｐゴシック" charset="0"/>
          <a:cs typeface="DejaVu Sans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303030"/>
          </a:solidFill>
          <a:latin typeface="Calibri" pitchFamily="32" charset="0"/>
          <a:ea typeface="ＭＳ Ｐゴシック" charset="0"/>
          <a:cs typeface="DejaVu Sans" charset="0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303030"/>
          </a:solidFill>
          <a:latin typeface="Calibri" pitchFamily="32" charset="0"/>
          <a:ea typeface="DejaVu Sans" charset="0"/>
          <a:cs typeface="DejaVu Sans" charset="0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303030"/>
          </a:solidFill>
          <a:latin typeface="Calibri" pitchFamily="32" charset="0"/>
          <a:ea typeface="DejaVu Sans" charset="0"/>
          <a:cs typeface="DejaVu Sans" charset="0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303030"/>
          </a:solidFill>
          <a:latin typeface="Calibri" pitchFamily="32" charset="0"/>
          <a:ea typeface="DejaVu Sans" charset="0"/>
          <a:cs typeface="DejaVu Sans" charset="0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303030"/>
          </a:solidFill>
          <a:latin typeface="Calibri" pitchFamily="32" charset="0"/>
          <a:ea typeface="DejaVu Sans" charset="0"/>
          <a:cs typeface="DejaVu Sans" charset="0"/>
        </a:defRPr>
      </a:lvl9pPr>
    </p:titleStyle>
    <p:bodyStyle>
      <a:lvl1pPr marL="342900" indent="-342900" algn="l" defTabSz="457200" rtl="0" eaLnBrk="0" fontAlgn="base" hangingPunct="0">
        <a:spcBef>
          <a:spcPts val="65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ＭＳ Ｐゴシック" charset="0"/>
          <a:cs typeface="+mn-cs"/>
        </a:defRPr>
      </a:lvl1pPr>
      <a:lvl2pPr marL="742950" indent="-285750" algn="l" defTabSz="457200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5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5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5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5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5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134938"/>
            <a:ext cx="9072562" cy="159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0800" tIns="50400" rIns="100800" bIns="504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3713"/>
            <a:ext cx="9072562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0800" tIns="50400" rIns="100800" bIns="504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503238" y="7007225"/>
            <a:ext cx="2352675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DejaVu Sans" charset="0"/>
            </a:endParaRPr>
          </a:p>
        </p:txBody>
      </p:sp>
      <p:sp>
        <p:nvSpPr>
          <p:cNvPr id="10245" name="Text Box 4"/>
          <p:cNvSpPr txBox="1">
            <a:spLocks noChangeArrowheads="1"/>
          </p:cNvSpPr>
          <p:nvPr/>
        </p:nvSpPr>
        <p:spPr bwMode="auto">
          <a:xfrm>
            <a:off x="3444875" y="7007225"/>
            <a:ext cx="3190875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DejaVu Sans" charset="0"/>
            </a:endParaRPr>
          </a:p>
        </p:txBody>
      </p:sp>
      <p:sp>
        <p:nvSpPr>
          <p:cNvPr id="2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4713" y="7007225"/>
            <a:ext cx="2351087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800" tIns="50400" rIns="100800" bIns="5040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</a:tabLst>
              <a:defRPr sz="1300">
                <a:solidFill>
                  <a:srgbClr val="898989"/>
                </a:solidFill>
                <a:latin typeface="Times New Roman" charset="0"/>
                <a:cs typeface="DejaVu Sans" charset="0"/>
              </a:defRPr>
            </a:lvl1pPr>
          </a:lstStyle>
          <a:p>
            <a:pPr>
              <a:defRPr/>
            </a:pPr>
            <a:fld id="{7D196FC6-6D1D-6141-8BC7-7BA85EB949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900">
          <a:solidFill>
            <a:srgbClr val="000000"/>
          </a:solidFill>
          <a:latin typeface="+mj-lt"/>
          <a:ea typeface="ＭＳ Ｐゴシック" charset="0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900">
          <a:solidFill>
            <a:srgbClr val="000000"/>
          </a:solidFill>
          <a:latin typeface="Calibri" pitchFamily="32" charset="0"/>
          <a:ea typeface="ＭＳ Ｐゴシック" charset="0"/>
          <a:cs typeface="DejaVu Sans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900">
          <a:solidFill>
            <a:srgbClr val="000000"/>
          </a:solidFill>
          <a:latin typeface="Calibri" pitchFamily="32" charset="0"/>
          <a:ea typeface="ＭＳ Ｐゴシック" charset="0"/>
          <a:cs typeface="DejaVu Sans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900">
          <a:solidFill>
            <a:srgbClr val="000000"/>
          </a:solidFill>
          <a:latin typeface="Calibri" pitchFamily="32" charset="0"/>
          <a:ea typeface="ＭＳ Ｐゴシック" charset="0"/>
          <a:cs typeface="DejaVu Sans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900">
          <a:solidFill>
            <a:srgbClr val="000000"/>
          </a:solidFill>
          <a:latin typeface="Calibri" pitchFamily="32" charset="0"/>
          <a:ea typeface="ＭＳ Ｐゴシック" charset="0"/>
          <a:cs typeface="DejaVu Sans" charset="0"/>
        </a:defRPr>
      </a:lvl5pPr>
      <a:lvl6pPr marL="25146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DejaVu Sans" charset="0"/>
          <a:cs typeface="DejaVu Sans" charset="0"/>
        </a:defRPr>
      </a:lvl6pPr>
      <a:lvl7pPr marL="29718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DejaVu Sans" charset="0"/>
          <a:cs typeface="DejaVu Sans" charset="0"/>
        </a:defRPr>
      </a:lvl7pPr>
      <a:lvl8pPr marL="34290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DejaVu Sans" charset="0"/>
          <a:cs typeface="DejaVu Sans" charset="0"/>
        </a:defRPr>
      </a:lvl8pPr>
      <a:lvl9pPr marL="38862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DejaVu Sans" charset="0"/>
          <a:cs typeface="DejaVu Sans" charset="0"/>
        </a:defRPr>
      </a:lvl9pPr>
    </p:titleStyle>
    <p:bodyStyle>
      <a:lvl1pPr marL="342900" indent="-342900" algn="l" defTabSz="457200" rtl="0" eaLnBrk="0" fontAlgn="base" hangingPunct="0">
        <a:spcBef>
          <a:spcPts val="875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500">
          <a:solidFill>
            <a:srgbClr val="000000"/>
          </a:solidFill>
          <a:latin typeface="+mn-lt"/>
          <a:ea typeface="ＭＳ Ｐゴシック" charset="0"/>
          <a:cs typeface="+mn-cs"/>
        </a:defRPr>
      </a:lvl1pPr>
      <a:lvl2pPr marL="742950" indent="-285750" algn="l" defTabSz="457200" rtl="0" eaLnBrk="0" fontAlgn="base" hangingPunct="0">
        <a:spcBef>
          <a:spcPts val="775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1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65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fontAlgn="base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fontAlgn="base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fontAlgn="base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fontAlgn="base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134938"/>
            <a:ext cx="9072562" cy="159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0800" tIns="50400" rIns="100800" bIns="504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3713"/>
            <a:ext cx="9072562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0800" tIns="50400" rIns="100800" bIns="504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11268" name="Text Box 3"/>
          <p:cNvSpPr txBox="1">
            <a:spLocks noChangeArrowheads="1"/>
          </p:cNvSpPr>
          <p:nvPr/>
        </p:nvSpPr>
        <p:spPr bwMode="auto">
          <a:xfrm>
            <a:off x="503238" y="7007225"/>
            <a:ext cx="2352675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DejaVu Sans" charset="0"/>
            </a:endParaRPr>
          </a:p>
        </p:txBody>
      </p:sp>
      <p:sp>
        <p:nvSpPr>
          <p:cNvPr id="11269" name="Text Box 4"/>
          <p:cNvSpPr txBox="1">
            <a:spLocks noChangeArrowheads="1"/>
          </p:cNvSpPr>
          <p:nvPr/>
        </p:nvSpPr>
        <p:spPr bwMode="auto">
          <a:xfrm>
            <a:off x="3444875" y="7007225"/>
            <a:ext cx="3190875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DejaVu Sans" charset="0"/>
            </a:endParaRPr>
          </a:p>
        </p:txBody>
      </p:sp>
      <p:sp>
        <p:nvSpPr>
          <p:cNvPr id="2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4713" y="7007225"/>
            <a:ext cx="2351087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800" tIns="50400" rIns="100800" bIns="5040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</a:tabLst>
              <a:defRPr sz="1300">
                <a:solidFill>
                  <a:srgbClr val="898989"/>
                </a:solidFill>
                <a:latin typeface="Times New Roman" charset="0"/>
                <a:cs typeface="DejaVu Sans" charset="0"/>
              </a:defRPr>
            </a:lvl1pPr>
          </a:lstStyle>
          <a:p>
            <a:pPr>
              <a:defRPr/>
            </a:pPr>
            <a:fld id="{7A88796B-79B8-1A4D-B74E-81A33340ED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900">
          <a:solidFill>
            <a:srgbClr val="000000"/>
          </a:solidFill>
          <a:latin typeface="+mj-lt"/>
          <a:ea typeface="ＭＳ Ｐゴシック" charset="0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900">
          <a:solidFill>
            <a:srgbClr val="000000"/>
          </a:solidFill>
          <a:latin typeface="Calibri" pitchFamily="32" charset="0"/>
          <a:ea typeface="ＭＳ Ｐゴシック" charset="0"/>
          <a:cs typeface="DejaVu Sans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900">
          <a:solidFill>
            <a:srgbClr val="000000"/>
          </a:solidFill>
          <a:latin typeface="Calibri" pitchFamily="32" charset="0"/>
          <a:ea typeface="ＭＳ Ｐゴシック" charset="0"/>
          <a:cs typeface="DejaVu Sans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900">
          <a:solidFill>
            <a:srgbClr val="000000"/>
          </a:solidFill>
          <a:latin typeface="Calibri" pitchFamily="32" charset="0"/>
          <a:ea typeface="ＭＳ Ｐゴシック" charset="0"/>
          <a:cs typeface="DejaVu Sans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900">
          <a:solidFill>
            <a:srgbClr val="000000"/>
          </a:solidFill>
          <a:latin typeface="Calibri" pitchFamily="32" charset="0"/>
          <a:ea typeface="ＭＳ Ｐゴシック" charset="0"/>
          <a:cs typeface="DejaVu Sans" charset="0"/>
        </a:defRPr>
      </a:lvl5pPr>
      <a:lvl6pPr marL="25146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DejaVu Sans" charset="0"/>
          <a:cs typeface="DejaVu Sans" charset="0"/>
        </a:defRPr>
      </a:lvl6pPr>
      <a:lvl7pPr marL="29718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DejaVu Sans" charset="0"/>
          <a:cs typeface="DejaVu Sans" charset="0"/>
        </a:defRPr>
      </a:lvl7pPr>
      <a:lvl8pPr marL="34290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DejaVu Sans" charset="0"/>
          <a:cs typeface="DejaVu Sans" charset="0"/>
        </a:defRPr>
      </a:lvl8pPr>
      <a:lvl9pPr marL="38862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DejaVu Sans" charset="0"/>
          <a:cs typeface="DejaVu Sans" charset="0"/>
        </a:defRPr>
      </a:lvl9pPr>
    </p:titleStyle>
    <p:bodyStyle>
      <a:lvl1pPr marL="342900" indent="-342900" algn="l" defTabSz="457200" rtl="0" eaLnBrk="0" fontAlgn="base" hangingPunct="0">
        <a:spcBef>
          <a:spcPts val="875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500">
          <a:solidFill>
            <a:srgbClr val="000000"/>
          </a:solidFill>
          <a:latin typeface="+mn-lt"/>
          <a:ea typeface="ＭＳ Ｐゴシック" charset="0"/>
          <a:cs typeface="+mn-cs"/>
        </a:defRPr>
      </a:lvl1pPr>
      <a:lvl2pPr marL="742950" indent="-285750" algn="l" defTabSz="457200" rtl="0" eaLnBrk="0" fontAlgn="base" hangingPunct="0">
        <a:spcBef>
          <a:spcPts val="775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1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65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fontAlgn="base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fontAlgn="base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fontAlgn="base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fontAlgn="base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134938"/>
            <a:ext cx="9072562" cy="159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0800" tIns="50400" rIns="100800" bIns="504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3713"/>
            <a:ext cx="9072562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0800" tIns="50400" rIns="100800" bIns="504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12292" name="Text Box 3"/>
          <p:cNvSpPr txBox="1">
            <a:spLocks noChangeArrowheads="1"/>
          </p:cNvSpPr>
          <p:nvPr/>
        </p:nvSpPr>
        <p:spPr bwMode="auto">
          <a:xfrm>
            <a:off x="503238" y="7007225"/>
            <a:ext cx="2352675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DejaVu Sans" charset="0"/>
            </a:endParaRPr>
          </a:p>
        </p:txBody>
      </p:sp>
      <p:sp>
        <p:nvSpPr>
          <p:cNvPr id="12293" name="Text Box 4"/>
          <p:cNvSpPr txBox="1">
            <a:spLocks noChangeArrowheads="1"/>
          </p:cNvSpPr>
          <p:nvPr/>
        </p:nvSpPr>
        <p:spPr bwMode="auto">
          <a:xfrm>
            <a:off x="3444875" y="7007225"/>
            <a:ext cx="3190875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DejaVu Sans" charset="0"/>
            </a:endParaRPr>
          </a:p>
        </p:txBody>
      </p:sp>
      <p:sp>
        <p:nvSpPr>
          <p:cNvPr id="2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4713" y="7007225"/>
            <a:ext cx="2351087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800" tIns="50400" rIns="100800" bIns="5040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</a:tabLst>
              <a:defRPr sz="1300">
                <a:solidFill>
                  <a:srgbClr val="898989"/>
                </a:solidFill>
                <a:latin typeface="Times New Roman" charset="0"/>
                <a:cs typeface="DejaVu Sans" charset="0"/>
              </a:defRPr>
            </a:lvl1pPr>
          </a:lstStyle>
          <a:p>
            <a:pPr>
              <a:defRPr/>
            </a:pPr>
            <a:fld id="{60700B39-F858-4D4D-A3ED-6E4978C9B6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900">
          <a:solidFill>
            <a:srgbClr val="000000"/>
          </a:solidFill>
          <a:latin typeface="+mj-lt"/>
          <a:ea typeface="ＭＳ Ｐゴシック" charset="0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900">
          <a:solidFill>
            <a:srgbClr val="000000"/>
          </a:solidFill>
          <a:latin typeface="Calibri" pitchFamily="32" charset="0"/>
          <a:ea typeface="ＭＳ Ｐゴシック" charset="0"/>
          <a:cs typeface="DejaVu Sans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900">
          <a:solidFill>
            <a:srgbClr val="000000"/>
          </a:solidFill>
          <a:latin typeface="Calibri" pitchFamily="32" charset="0"/>
          <a:ea typeface="ＭＳ Ｐゴシック" charset="0"/>
          <a:cs typeface="DejaVu Sans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900">
          <a:solidFill>
            <a:srgbClr val="000000"/>
          </a:solidFill>
          <a:latin typeface="Calibri" pitchFamily="32" charset="0"/>
          <a:ea typeface="ＭＳ Ｐゴシック" charset="0"/>
          <a:cs typeface="DejaVu Sans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900">
          <a:solidFill>
            <a:srgbClr val="000000"/>
          </a:solidFill>
          <a:latin typeface="Calibri" pitchFamily="32" charset="0"/>
          <a:ea typeface="ＭＳ Ｐゴシック" charset="0"/>
          <a:cs typeface="DejaVu Sans" charset="0"/>
        </a:defRPr>
      </a:lvl5pPr>
      <a:lvl6pPr marL="25146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DejaVu Sans" charset="0"/>
          <a:cs typeface="DejaVu Sans" charset="0"/>
        </a:defRPr>
      </a:lvl6pPr>
      <a:lvl7pPr marL="29718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DejaVu Sans" charset="0"/>
          <a:cs typeface="DejaVu Sans" charset="0"/>
        </a:defRPr>
      </a:lvl7pPr>
      <a:lvl8pPr marL="34290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DejaVu Sans" charset="0"/>
          <a:cs typeface="DejaVu Sans" charset="0"/>
        </a:defRPr>
      </a:lvl8pPr>
      <a:lvl9pPr marL="38862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DejaVu Sans" charset="0"/>
          <a:cs typeface="DejaVu Sans" charset="0"/>
        </a:defRPr>
      </a:lvl9pPr>
    </p:titleStyle>
    <p:bodyStyle>
      <a:lvl1pPr marL="342900" indent="-342900" algn="l" defTabSz="457200" rtl="0" eaLnBrk="0" fontAlgn="base" hangingPunct="0">
        <a:spcBef>
          <a:spcPts val="875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500">
          <a:solidFill>
            <a:srgbClr val="000000"/>
          </a:solidFill>
          <a:latin typeface="+mn-lt"/>
          <a:ea typeface="ＭＳ Ｐゴシック" charset="0"/>
          <a:cs typeface="+mn-cs"/>
        </a:defRPr>
      </a:lvl1pPr>
      <a:lvl2pPr marL="742950" indent="-285750" algn="l" defTabSz="457200" rtl="0" eaLnBrk="0" fontAlgn="base" hangingPunct="0">
        <a:spcBef>
          <a:spcPts val="775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1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65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fontAlgn="base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fontAlgn="base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fontAlgn="base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fontAlgn="base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134938"/>
            <a:ext cx="9072562" cy="159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0800" tIns="50400" rIns="100800" bIns="504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3713"/>
            <a:ext cx="9072562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0800" tIns="50400" rIns="100800" bIns="504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13316" name="Text Box 3"/>
          <p:cNvSpPr txBox="1">
            <a:spLocks noChangeArrowheads="1"/>
          </p:cNvSpPr>
          <p:nvPr/>
        </p:nvSpPr>
        <p:spPr bwMode="auto">
          <a:xfrm>
            <a:off x="503238" y="7007225"/>
            <a:ext cx="2352675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DejaVu Sans" charset="0"/>
            </a:endParaRPr>
          </a:p>
        </p:txBody>
      </p:sp>
      <p:sp>
        <p:nvSpPr>
          <p:cNvPr id="13317" name="Text Box 4"/>
          <p:cNvSpPr txBox="1">
            <a:spLocks noChangeArrowheads="1"/>
          </p:cNvSpPr>
          <p:nvPr/>
        </p:nvSpPr>
        <p:spPr bwMode="auto">
          <a:xfrm>
            <a:off x="3444875" y="7007225"/>
            <a:ext cx="3190875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DejaVu Sans" charset="0"/>
            </a:endParaRPr>
          </a:p>
        </p:txBody>
      </p:sp>
      <p:sp>
        <p:nvSpPr>
          <p:cNvPr id="2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4713" y="7007225"/>
            <a:ext cx="2351087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800" tIns="50400" rIns="100800" bIns="5040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</a:tabLst>
              <a:defRPr sz="1300">
                <a:solidFill>
                  <a:srgbClr val="898989"/>
                </a:solidFill>
                <a:latin typeface="Times New Roman" charset="0"/>
                <a:cs typeface="DejaVu Sans" charset="0"/>
              </a:defRPr>
            </a:lvl1pPr>
          </a:lstStyle>
          <a:p>
            <a:pPr>
              <a:defRPr/>
            </a:pPr>
            <a:fld id="{5C2BA6A2-753D-B849-8041-11A7562560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900">
          <a:solidFill>
            <a:srgbClr val="000000"/>
          </a:solidFill>
          <a:latin typeface="+mj-lt"/>
          <a:ea typeface="ＭＳ Ｐゴシック" charset="0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900">
          <a:solidFill>
            <a:srgbClr val="000000"/>
          </a:solidFill>
          <a:latin typeface="Calibri" pitchFamily="32" charset="0"/>
          <a:ea typeface="ＭＳ Ｐゴシック" charset="0"/>
          <a:cs typeface="DejaVu Sans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900">
          <a:solidFill>
            <a:srgbClr val="000000"/>
          </a:solidFill>
          <a:latin typeface="Calibri" pitchFamily="32" charset="0"/>
          <a:ea typeface="ＭＳ Ｐゴシック" charset="0"/>
          <a:cs typeface="DejaVu Sans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900">
          <a:solidFill>
            <a:srgbClr val="000000"/>
          </a:solidFill>
          <a:latin typeface="Calibri" pitchFamily="32" charset="0"/>
          <a:ea typeface="ＭＳ Ｐゴシック" charset="0"/>
          <a:cs typeface="DejaVu Sans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900">
          <a:solidFill>
            <a:srgbClr val="000000"/>
          </a:solidFill>
          <a:latin typeface="Calibri" pitchFamily="32" charset="0"/>
          <a:ea typeface="ＭＳ Ｐゴシック" charset="0"/>
          <a:cs typeface="DejaVu Sans" charset="0"/>
        </a:defRPr>
      </a:lvl5pPr>
      <a:lvl6pPr marL="25146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DejaVu Sans" charset="0"/>
          <a:cs typeface="DejaVu Sans" charset="0"/>
        </a:defRPr>
      </a:lvl6pPr>
      <a:lvl7pPr marL="29718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DejaVu Sans" charset="0"/>
          <a:cs typeface="DejaVu Sans" charset="0"/>
        </a:defRPr>
      </a:lvl7pPr>
      <a:lvl8pPr marL="34290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DejaVu Sans" charset="0"/>
          <a:cs typeface="DejaVu Sans" charset="0"/>
        </a:defRPr>
      </a:lvl8pPr>
      <a:lvl9pPr marL="38862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DejaVu Sans" charset="0"/>
          <a:cs typeface="DejaVu Sans" charset="0"/>
        </a:defRPr>
      </a:lvl9pPr>
    </p:titleStyle>
    <p:bodyStyle>
      <a:lvl1pPr marL="342900" indent="-342900" algn="l" defTabSz="457200" rtl="0" eaLnBrk="0" fontAlgn="base" hangingPunct="0">
        <a:spcBef>
          <a:spcPts val="875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500">
          <a:solidFill>
            <a:srgbClr val="000000"/>
          </a:solidFill>
          <a:latin typeface="+mn-lt"/>
          <a:ea typeface="ＭＳ Ｐゴシック" charset="0"/>
          <a:cs typeface="+mn-cs"/>
        </a:defRPr>
      </a:lvl1pPr>
      <a:lvl2pPr marL="742950" indent="-285750" algn="l" defTabSz="457200" rtl="0" eaLnBrk="0" fontAlgn="base" hangingPunct="0">
        <a:spcBef>
          <a:spcPts val="775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1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65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fontAlgn="base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fontAlgn="base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fontAlgn="base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fontAlgn="base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134938"/>
            <a:ext cx="9072562" cy="159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0800" tIns="50400" rIns="100800" bIns="504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3713"/>
            <a:ext cx="9072562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0800" tIns="50400" rIns="100800" bIns="504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14340" name="Text Box 3"/>
          <p:cNvSpPr txBox="1">
            <a:spLocks noChangeArrowheads="1"/>
          </p:cNvSpPr>
          <p:nvPr/>
        </p:nvSpPr>
        <p:spPr bwMode="auto">
          <a:xfrm>
            <a:off x="503238" y="7007225"/>
            <a:ext cx="2352675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DejaVu Sans" charset="0"/>
            </a:endParaRPr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3444875" y="7007225"/>
            <a:ext cx="3190875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DejaVu Sans" charset="0"/>
            </a:endParaRPr>
          </a:p>
        </p:txBody>
      </p:sp>
      <p:sp>
        <p:nvSpPr>
          <p:cNvPr id="2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4713" y="7007225"/>
            <a:ext cx="2351087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800" tIns="50400" rIns="100800" bIns="5040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</a:tabLst>
              <a:defRPr sz="1300">
                <a:solidFill>
                  <a:srgbClr val="898989"/>
                </a:solidFill>
                <a:latin typeface="Times New Roman" charset="0"/>
                <a:cs typeface="DejaVu Sans" charset="0"/>
              </a:defRPr>
            </a:lvl1pPr>
          </a:lstStyle>
          <a:p>
            <a:pPr>
              <a:defRPr/>
            </a:pPr>
            <a:fld id="{BB3E7F22-1C32-A040-B688-49D3EFF908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900">
          <a:solidFill>
            <a:srgbClr val="000000"/>
          </a:solidFill>
          <a:latin typeface="+mj-lt"/>
          <a:ea typeface="ＭＳ Ｐゴシック" charset="0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900">
          <a:solidFill>
            <a:srgbClr val="000000"/>
          </a:solidFill>
          <a:latin typeface="Calibri" pitchFamily="32" charset="0"/>
          <a:ea typeface="ＭＳ Ｐゴシック" charset="0"/>
          <a:cs typeface="DejaVu Sans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900">
          <a:solidFill>
            <a:srgbClr val="000000"/>
          </a:solidFill>
          <a:latin typeface="Calibri" pitchFamily="32" charset="0"/>
          <a:ea typeface="ＭＳ Ｐゴシック" charset="0"/>
          <a:cs typeface="DejaVu Sans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900">
          <a:solidFill>
            <a:srgbClr val="000000"/>
          </a:solidFill>
          <a:latin typeface="Calibri" pitchFamily="32" charset="0"/>
          <a:ea typeface="ＭＳ Ｐゴシック" charset="0"/>
          <a:cs typeface="DejaVu Sans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900">
          <a:solidFill>
            <a:srgbClr val="000000"/>
          </a:solidFill>
          <a:latin typeface="Calibri" pitchFamily="32" charset="0"/>
          <a:ea typeface="ＭＳ Ｐゴシック" charset="0"/>
          <a:cs typeface="DejaVu Sans" charset="0"/>
        </a:defRPr>
      </a:lvl5pPr>
      <a:lvl6pPr marL="25146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DejaVu Sans" charset="0"/>
          <a:cs typeface="DejaVu Sans" charset="0"/>
        </a:defRPr>
      </a:lvl6pPr>
      <a:lvl7pPr marL="29718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DejaVu Sans" charset="0"/>
          <a:cs typeface="DejaVu Sans" charset="0"/>
        </a:defRPr>
      </a:lvl7pPr>
      <a:lvl8pPr marL="34290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DejaVu Sans" charset="0"/>
          <a:cs typeface="DejaVu Sans" charset="0"/>
        </a:defRPr>
      </a:lvl8pPr>
      <a:lvl9pPr marL="38862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DejaVu Sans" charset="0"/>
          <a:cs typeface="DejaVu Sans" charset="0"/>
        </a:defRPr>
      </a:lvl9pPr>
    </p:titleStyle>
    <p:bodyStyle>
      <a:lvl1pPr marL="342900" indent="-342900" algn="l" defTabSz="457200" rtl="0" eaLnBrk="0" fontAlgn="base" hangingPunct="0">
        <a:spcBef>
          <a:spcPts val="875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500">
          <a:solidFill>
            <a:srgbClr val="000000"/>
          </a:solidFill>
          <a:latin typeface="+mn-lt"/>
          <a:ea typeface="ＭＳ Ｐゴシック" charset="0"/>
          <a:cs typeface="+mn-cs"/>
        </a:defRPr>
      </a:lvl1pPr>
      <a:lvl2pPr marL="742950" indent="-285750" algn="l" defTabSz="457200" rtl="0" eaLnBrk="0" fontAlgn="base" hangingPunct="0">
        <a:spcBef>
          <a:spcPts val="775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1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65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fontAlgn="base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fontAlgn="base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fontAlgn="base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fontAlgn="base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134938"/>
            <a:ext cx="9072562" cy="159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0800" tIns="50400" rIns="100800" bIns="504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3713"/>
            <a:ext cx="9072562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0800" tIns="50400" rIns="100800" bIns="504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15364" name="Text Box 3"/>
          <p:cNvSpPr txBox="1">
            <a:spLocks noChangeArrowheads="1"/>
          </p:cNvSpPr>
          <p:nvPr/>
        </p:nvSpPr>
        <p:spPr bwMode="auto">
          <a:xfrm>
            <a:off x="503238" y="7007225"/>
            <a:ext cx="2352675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DejaVu Sans" charset="0"/>
            </a:endParaRPr>
          </a:p>
        </p:txBody>
      </p:sp>
      <p:sp>
        <p:nvSpPr>
          <p:cNvPr id="15365" name="Text Box 4"/>
          <p:cNvSpPr txBox="1">
            <a:spLocks noChangeArrowheads="1"/>
          </p:cNvSpPr>
          <p:nvPr/>
        </p:nvSpPr>
        <p:spPr bwMode="auto">
          <a:xfrm>
            <a:off x="3444875" y="7007225"/>
            <a:ext cx="3190875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DejaVu Sans" charset="0"/>
            </a:endParaRPr>
          </a:p>
        </p:txBody>
      </p:sp>
      <p:sp>
        <p:nvSpPr>
          <p:cNvPr id="2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4713" y="7007225"/>
            <a:ext cx="2351087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800" tIns="50400" rIns="100800" bIns="5040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</a:tabLst>
              <a:defRPr sz="1300">
                <a:solidFill>
                  <a:srgbClr val="898989"/>
                </a:solidFill>
                <a:latin typeface="Times New Roman" charset="0"/>
                <a:cs typeface="DejaVu Sans" charset="0"/>
              </a:defRPr>
            </a:lvl1pPr>
          </a:lstStyle>
          <a:p>
            <a:pPr>
              <a:defRPr/>
            </a:pPr>
            <a:fld id="{123020C0-41CC-D34C-AF0A-7BE063AE75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900">
          <a:solidFill>
            <a:srgbClr val="000000"/>
          </a:solidFill>
          <a:latin typeface="+mj-lt"/>
          <a:ea typeface="ＭＳ Ｐゴシック" charset="0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900">
          <a:solidFill>
            <a:srgbClr val="000000"/>
          </a:solidFill>
          <a:latin typeface="Calibri" pitchFamily="32" charset="0"/>
          <a:ea typeface="ＭＳ Ｐゴシック" charset="0"/>
          <a:cs typeface="DejaVu Sans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900">
          <a:solidFill>
            <a:srgbClr val="000000"/>
          </a:solidFill>
          <a:latin typeface="Calibri" pitchFamily="32" charset="0"/>
          <a:ea typeface="ＭＳ Ｐゴシック" charset="0"/>
          <a:cs typeface="DejaVu Sans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900">
          <a:solidFill>
            <a:srgbClr val="000000"/>
          </a:solidFill>
          <a:latin typeface="Calibri" pitchFamily="32" charset="0"/>
          <a:ea typeface="ＭＳ Ｐゴシック" charset="0"/>
          <a:cs typeface="DejaVu Sans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900">
          <a:solidFill>
            <a:srgbClr val="000000"/>
          </a:solidFill>
          <a:latin typeface="Calibri" pitchFamily="32" charset="0"/>
          <a:ea typeface="ＭＳ Ｐゴシック" charset="0"/>
          <a:cs typeface="DejaVu Sans" charset="0"/>
        </a:defRPr>
      </a:lvl5pPr>
      <a:lvl6pPr marL="25146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DejaVu Sans" charset="0"/>
          <a:cs typeface="DejaVu Sans" charset="0"/>
        </a:defRPr>
      </a:lvl6pPr>
      <a:lvl7pPr marL="29718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DejaVu Sans" charset="0"/>
          <a:cs typeface="DejaVu Sans" charset="0"/>
        </a:defRPr>
      </a:lvl7pPr>
      <a:lvl8pPr marL="34290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DejaVu Sans" charset="0"/>
          <a:cs typeface="DejaVu Sans" charset="0"/>
        </a:defRPr>
      </a:lvl8pPr>
      <a:lvl9pPr marL="38862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DejaVu Sans" charset="0"/>
          <a:cs typeface="DejaVu Sans" charset="0"/>
        </a:defRPr>
      </a:lvl9pPr>
    </p:titleStyle>
    <p:bodyStyle>
      <a:lvl1pPr marL="342900" indent="-342900" algn="l" defTabSz="457200" rtl="0" eaLnBrk="0" fontAlgn="base" hangingPunct="0">
        <a:spcBef>
          <a:spcPts val="875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500">
          <a:solidFill>
            <a:srgbClr val="000000"/>
          </a:solidFill>
          <a:latin typeface="+mn-lt"/>
          <a:ea typeface="ＭＳ Ｐゴシック" charset="0"/>
          <a:cs typeface="+mn-cs"/>
        </a:defRPr>
      </a:lvl1pPr>
      <a:lvl2pPr marL="742950" indent="-285750" algn="l" defTabSz="457200" rtl="0" eaLnBrk="0" fontAlgn="base" hangingPunct="0">
        <a:spcBef>
          <a:spcPts val="775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1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65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fontAlgn="base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fontAlgn="base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fontAlgn="base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fontAlgn="base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134938"/>
            <a:ext cx="9072562" cy="159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0800" tIns="50400" rIns="100800" bIns="504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3713"/>
            <a:ext cx="9072562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0800" tIns="50400" rIns="100800" bIns="504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16388" name="Text Box 3"/>
          <p:cNvSpPr txBox="1">
            <a:spLocks noChangeArrowheads="1"/>
          </p:cNvSpPr>
          <p:nvPr/>
        </p:nvSpPr>
        <p:spPr bwMode="auto">
          <a:xfrm>
            <a:off x="503238" y="7007225"/>
            <a:ext cx="2352675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DejaVu Sans" charset="0"/>
            </a:endParaRPr>
          </a:p>
        </p:txBody>
      </p:sp>
      <p:sp>
        <p:nvSpPr>
          <p:cNvPr id="16389" name="Text Box 4"/>
          <p:cNvSpPr txBox="1">
            <a:spLocks noChangeArrowheads="1"/>
          </p:cNvSpPr>
          <p:nvPr/>
        </p:nvSpPr>
        <p:spPr bwMode="auto">
          <a:xfrm>
            <a:off x="3444875" y="7007225"/>
            <a:ext cx="3190875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DejaVu Sans" charset="0"/>
            </a:endParaRPr>
          </a:p>
        </p:txBody>
      </p:sp>
      <p:sp>
        <p:nvSpPr>
          <p:cNvPr id="2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4713" y="7007225"/>
            <a:ext cx="2351087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800" tIns="50400" rIns="100800" bIns="5040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</a:tabLst>
              <a:defRPr sz="1300">
                <a:solidFill>
                  <a:srgbClr val="898989"/>
                </a:solidFill>
                <a:latin typeface="Times New Roman" charset="0"/>
                <a:cs typeface="DejaVu Sans" charset="0"/>
              </a:defRPr>
            </a:lvl1pPr>
          </a:lstStyle>
          <a:p>
            <a:pPr>
              <a:defRPr/>
            </a:pPr>
            <a:fld id="{B0B6D844-AFA8-1344-8209-921E76B9E0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900">
          <a:solidFill>
            <a:srgbClr val="000000"/>
          </a:solidFill>
          <a:latin typeface="+mj-lt"/>
          <a:ea typeface="ＭＳ Ｐゴシック" charset="0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900">
          <a:solidFill>
            <a:srgbClr val="000000"/>
          </a:solidFill>
          <a:latin typeface="Calibri" pitchFamily="32" charset="0"/>
          <a:ea typeface="ＭＳ Ｐゴシック" charset="0"/>
          <a:cs typeface="DejaVu Sans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900">
          <a:solidFill>
            <a:srgbClr val="000000"/>
          </a:solidFill>
          <a:latin typeface="Calibri" pitchFamily="32" charset="0"/>
          <a:ea typeface="ＭＳ Ｐゴシック" charset="0"/>
          <a:cs typeface="DejaVu Sans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900">
          <a:solidFill>
            <a:srgbClr val="000000"/>
          </a:solidFill>
          <a:latin typeface="Calibri" pitchFamily="32" charset="0"/>
          <a:ea typeface="ＭＳ Ｐゴシック" charset="0"/>
          <a:cs typeface="DejaVu Sans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900">
          <a:solidFill>
            <a:srgbClr val="000000"/>
          </a:solidFill>
          <a:latin typeface="Calibri" pitchFamily="32" charset="0"/>
          <a:ea typeface="ＭＳ Ｐゴシック" charset="0"/>
          <a:cs typeface="DejaVu Sans" charset="0"/>
        </a:defRPr>
      </a:lvl5pPr>
      <a:lvl6pPr marL="25146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DejaVu Sans" charset="0"/>
          <a:cs typeface="DejaVu Sans" charset="0"/>
        </a:defRPr>
      </a:lvl6pPr>
      <a:lvl7pPr marL="29718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DejaVu Sans" charset="0"/>
          <a:cs typeface="DejaVu Sans" charset="0"/>
        </a:defRPr>
      </a:lvl7pPr>
      <a:lvl8pPr marL="34290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DejaVu Sans" charset="0"/>
          <a:cs typeface="DejaVu Sans" charset="0"/>
        </a:defRPr>
      </a:lvl8pPr>
      <a:lvl9pPr marL="38862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DejaVu Sans" charset="0"/>
          <a:cs typeface="DejaVu Sans" charset="0"/>
        </a:defRPr>
      </a:lvl9pPr>
    </p:titleStyle>
    <p:bodyStyle>
      <a:lvl1pPr marL="342900" indent="-342900" algn="l" defTabSz="457200" rtl="0" eaLnBrk="0" fontAlgn="base" hangingPunct="0">
        <a:spcBef>
          <a:spcPts val="875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500">
          <a:solidFill>
            <a:srgbClr val="000000"/>
          </a:solidFill>
          <a:latin typeface="+mn-lt"/>
          <a:ea typeface="ＭＳ Ｐゴシック" charset="0"/>
          <a:cs typeface="+mn-cs"/>
        </a:defRPr>
      </a:lvl1pPr>
      <a:lvl2pPr marL="742950" indent="-285750" algn="l" defTabSz="457200" rtl="0" eaLnBrk="0" fontAlgn="base" hangingPunct="0">
        <a:spcBef>
          <a:spcPts val="775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1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65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fontAlgn="base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fontAlgn="base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fontAlgn="base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fontAlgn="base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134938"/>
            <a:ext cx="9072562" cy="159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0800" tIns="50400" rIns="100800" bIns="504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3713"/>
            <a:ext cx="9072562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0800" tIns="50400" rIns="100800" bIns="504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17412" name="Text Box 3"/>
          <p:cNvSpPr txBox="1">
            <a:spLocks noChangeArrowheads="1"/>
          </p:cNvSpPr>
          <p:nvPr/>
        </p:nvSpPr>
        <p:spPr bwMode="auto">
          <a:xfrm>
            <a:off x="503238" y="7007225"/>
            <a:ext cx="2352675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DejaVu Sans" charset="0"/>
            </a:endParaRPr>
          </a:p>
        </p:txBody>
      </p:sp>
      <p:sp>
        <p:nvSpPr>
          <p:cNvPr id="17413" name="Text Box 4"/>
          <p:cNvSpPr txBox="1">
            <a:spLocks noChangeArrowheads="1"/>
          </p:cNvSpPr>
          <p:nvPr/>
        </p:nvSpPr>
        <p:spPr bwMode="auto">
          <a:xfrm>
            <a:off x="3444875" y="7007225"/>
            <a:ext cx="3190875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DejaVu Sans" charset="0"/>
            </a:endParaRPr>
          </a:p>
        </p:txBody>
      </p:sp>
      <p:sp>
        <p:nvSpPr>
          <p:cNvPr id="2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4713" y="7007225"/>
            <a:ext cx="2351087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800" tIns="50400" rIns="100800" bIns="5040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</a:tabLst>
              <a:defRPr sz="1300">
                <a:solidFill>
                  <a:srgbClr val="898989"/>
                </a:solidFill>
                <a:latin typeface="Times New Roman" charset="0"/>
                <a:cs typeface="DejaVu Sans" charset="0"/>
              </a:defRPr>
            </a:lvl1pPr>
          </a:lstStyle>
          <a:p>
            <a:pPr>
              <a:defRPr/>
            </a:pPr>
            <a:fld id="{0B58F328-A2B7-684F-9E48-145543997C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900">
          <a:solidFill>
            <a:srgbClr val="000000"/>
          </a:solidFill>
          <a:latin typeface="+mj-lt"/>
          <a:ea typeface="ＭＳ Ｐゴシック" charset="0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900">
          <a:solidFill>
            <a:srgbClr val="000000"/>
          </a:solidFill>
          <a:latin typeface="Calibri" pitchFamily="32" charset="0"/>
          <a:ea typeface="ＭＳ Ｐゴシック" charset="0"/>
          <a:cs typeface="DejaVu Sans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900">
          <a:solidFill>
            <a:srgbClr val="000000"/>
          </a:solidFill>
          <a:latin typeface="Calibri" pitchFamily="32" charset="0"/>
          <a:ea typeface="ＭＳ Ｐゴシック" charset="0"/>
          <a:cs typeface="DejaVu Sans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900">
          <a:solidFill>
            <a:srgbClr val="000000"/>
          </a:solidFill>
          <a:latin typeface="Calibri" pitchFamily="32" charset="0"/>
          <a:ea typeface="ＭＳ Ｐゴシック" charset="0"/>
          <a:cs typeface="DejaVu Sans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900">
          <a:solidFill>
            <a:srgbClr val="000000"/>
          </a:solidFill>
          <a:latin typeface="Calibri" pitchFamily="32" charset="0"/>
          <a:ea typeface="ＭＳ Ｐゴシック" charset="0"/>
          <a:cs typeface="DejaVu Sans" charset="0"/>
        </a:defRPr>
      </a:lvl5pPr>
      <a:lvl6pPr marL="25146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DejaVu Sans" charset="0"/>
          <a:cs typeface="DejaVu Sans" charset="0"/>
        </a:defRPr>
      </a:lvl6pPr>
      <a:lvl7pPr marL="29718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DejaVu Sans" charset="0"/>
          <a:cs typeface="DejaVu Sans" charset="0"/>
        </a:defRPr>
      </a:lvl7pPr>
      <a:lvl8pPr marL="34290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DejaVu Sans" charset="0"/>
          <a:cs typeface="DejaVu Sans" charset="0"/>
        </a:defRPr>
      </a:lvl8pPr>
      <a:lvl9pPr marL="38862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DejaVu Sans" charset="0"/>
          <a:cs typeface="DejaVu Sans" charset="0"/>
        </a:defRPr>
      </a:lvl9pPr>
    </p:titleStyle>
    <p:bodyStyle>
      <a:lvl1pPr marL="342900" indent="-342900" algn="l" defTabSz="457200" rtl="0" eaLnBrk="0" fontAlgn="base" hangingPunct="0">
        <a:spcBef>
          <a:spcPts val="875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500">
          <a:solidFill>
            <a:srgbClr val="000000"/>
          </a:solidFill>
          <a:latin typeface="+mn-lt"/>
          <a:ea typeface="ＭＳ Ｐゴシック" charset="0"/>
          <a:cs typeface="+mn-cs"/>
        </a:defRPr>
      </a:lvl1pPr>
      <a:lvl2pPr marL="742950" indent="-285750" algn="l" defTabSz="457200" rtl="0" eaLnBrk="0" fontAlgn="base" hangingPunct="0">
        <a:spcBef>
          <a:spcPts val="775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1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65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fontAlgn="base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fontAlgn="base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fontAlgn="base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fontAlgn="base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134938"/>
            <a:ext cx="9072562" cy="159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0800" tIns="50400" rIns="100800" bIns="504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3713"/>
            <a:ext cx="9072562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0800" tIns="50400" rIns="100800" bIns="504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18436" name="Text Box 3"/>
          <p:cNvSpPr txBox="1">
            <a:spLocks noChangeArrowheads="1"/>
          </p:cNvSpPr>
          <p:nvPr/>
        </p:nvSpPr>
        <p:spPr bwMode="auto">
          <a:xfrm>
            <a:off x="503238" y="7007225"/>
            <a:ext cx="2352675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DejaVu Sans" charset="0"/>
            </a:endParaRPr>
          </a:p>
        </p:txBody>
      </p:sp>
      <p:sp>
        <p:nvSpPr>
          <p:cNvPr id="18437" name="Text Box 4"/>
          <p:cNvSpPr txBox="1">
            <a:spLocks noChangeArrowheads="1"/>
          </p:cNvSpPr>
          <p:nvPr/>
        </p:nvSpPr>
        <p:spPr bwMode="auto">
          <a:xfrm>
            <a:off x="3444875" y="7007225"/>
            <a:ext cx="3190875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DejaVu Sans" charset="0"/>
            </a:endParaRPr>
          </a:p>
        </p:txBody>
      </p:sp>
      <p:sp>
        <p:nvSpPr>
          <p:cNvPr id="2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4713" y="7007225"/>
            <a:ext cx="2351087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800" tIns="50400" rIns="100800" bIns="5040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</a:tabLst>
              <a:defRPr sz="1300">
                <a:solidFill>
                  <a:srgbClr val="898989"/>
                </a:solidFill>
                <a:latin typeface="Times New Roman" charset="0"/>
                <a:cs typeface="DejaVu Sans" charset="0"/>
              </a:defRPr>
            </a:lvl1pPr>
          </a:lstStyle>
          <a:p>
            <a:pPr>
              <a:defRPr/>
            </a:pPr>
            <a:fld id="{345E0D05-F7EF-B142-83C4-FDA6F05BBE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900">
          <a:solidFill>
            <a:srgbClr val="000000"/>
          </a:solidFill>
          <a:latin typeface="+mj-lt"/>
          <a:ea typeface="ＭＳ Ｐゴシック" charset="0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900">
          <a:solidFill>
            <a:srgbClr val="000000"/>
          </a:solidFill>
          <a:latin typeface="Calibri" pitchFamily="32" charset="0"/>
          <a:ea typeface="ＭＳ Ｐゴシック" charset="0"/>
          <a:cs typeface="DejaVu Sans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900">
          <a:solidFill>
            <a:srgbClr val="000000"/>
          </a:solidFill>
          <a:latin typeface="Calibri" pitchFamily="32" charset="0"/>
          <a:ea typeface="ＭＳ Ｐゴシック" charset="0"/>
          <a:cs typeface="DejaVu Sans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900">
          <a:solidFill>
            <a:srgbClr val="000000"/>
          </a:solidFill>
          <a:latin typeface="Calibri" pitchFamily="32" charset="0"/>
          <a:ea typeface="ＭＳ Ｐゴシック" charset="0"/>
          <a:cs typeface="DejaVu Sans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900">
          <a:solidFill>
            <a:srgbClr val="000000"/>
          </a:solidFill>
          <a:latin typeface="Calibri" pitchFamily="32" charset="0"/>
          <a:ea typeface="ＭＳ Ｐゴシック" charset="0"/>
          <a:cs typeface="DejaVu Sans" charset="0"/>
        </a:defRPr>
      </a:lvl5pPr>
      <a:lvl6pPr marL="25146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DejaVu Sans" charset="0"/>
          <a:cs typeface="DejaVu Sans" charset="0"/>
        </a:defRPr>
      </a:lvl6pPr>
      <a:lvl7pPr marL="29718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DejaVu Sans" charset="0"/>
          <a:cs typeface="DejaVu Sans" charset="0"/>
        </a:defRPr>
      </a:lvl7pPr>
      <a:lvl8pPr marL="34290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DejaVu Sans" charset="0"/>
          <a:cs typeface="DejaVu Sans" charset="0"/>
        </a:defRPr>
      </a:lvl8pPr>
      <a:lvl9pPr marL="38862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DejaVu Sans" charset="0"/>
          <a:cs typeface="DejaVu Sans" charset="0"/>
        </a:defRPr>
      </a:lvl9pPr>
    </p:titleStyle>
    <p:bodyStyle>
      <a:lvl1pPr marL="342900" indent="-342900" algn="l" defTabSz="457200" rtl="0" eaLnBrk="0" fontAlgn="base" hangingPunct="0">
        <a:spcBef>
          <a:spcPts val="875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500">
          <a:solidFill>
            <a:srgbClr val="000000"/>
          </a:solidFill>
          <a:latin typeface="+mn-lt"/>
          <a:ea typeface="ＭＳ Ｐゴシック" charset="0"/>
          <a:cs typeface="+mn-cs"/>
        </a:defRPr>
      </a:lvl1pPr>
      <a:lvl2pPr marL="742950" indent="-285750" algn="l" defTabSz="457200" rtl="0" eaLnBrk="0" fontAlgn="base" hangingPunct="0">
        <a:spcBef>
          <a:spcPts val="775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1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65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fontAlgn="base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fontAlgn="base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fontAlgn="base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fontAlgn="base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ChangeArrowheads="1"/>
          </p:cNvSpPr>
          <p:nvPr/>
        </p:nvSpPr>
        <p:spPr bwMode="auto">
          <a:xfrm>
            <a:off x="0" y="242888"/>
            <a:ext cx="10080625" cy="2524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DejaVu Sans" charset="0"/>
            </a:endParaRPr>
          </a:p>
        </p:txBody>
      </p:sp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0" y="0"/>
            <a:ext cx="10080625" cy="403225"/>
          </a:xfrm>
          <a:prstGeom prst="rect">
            <a:avLst/>
          </a:prstGeom>
          <a:solidFill>
            <a:srgbClr val="AD010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DejaVu Sans" charset="0"/>
            </a:endParaRPr>
          </a:p>
        </p:txBody>
      </p:sp>
      <p:sp>
        <p:nvSpPr>
          <p:cNvPr id="2052" name="Line 3"/>
          <p:cNvSpPr>
            <a:spLocks noChangeShapeType="1"/>
          </p:cNvSpPr>
          <p:nvPr/>
        </p:nvSpPr>
        <p:spPr bwMode="auto">
          <a:xfrm>
            <a:off x="755650" y="3746500"/>
            <a:ext cx="8653463" cy="1588"/>
          </a:xfrm>
          <a:prstGeom prst="line">
            <a:avLst/>
          </a:prstGeom>
          <a:noFill/>
          <a:ln w="19080">
            <a:solidFill>
              <a:srgbClr val="30303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DejaVu Sans" charset="0"/>
            </a:endParaRPr>
          </a:p>
        </p:txBody>
      </p:sp>
      <p:sp>
        <p:nvSpPr>
          <p:cNvPr id="2053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411163"/>
            <a:ext cx="9069387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0800" tIns="50400" rIns="100800" bIns="504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054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3713"/>
            <a:ext cx="9069387" cy="537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0800" tIns="50400" rIns="100800" bIns="504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2055" name="Text Box 6"/>
          <p:cNvSpPr txBox="1">
            <a:spLocks noChangeArrowheads="1"/>
          </p:cNvSpPr>
          <p:nvPr/>
        </p:nvSpPr>
        <p:spPr bwMode="auto">
          <a:xfrm>
            <a:off x="503238" y="20638"/>
            <a:ext cx="3192462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DejaVu Sans" charset="0"/>
            </a:endParaRPr>
          </a:p>
        </p:txBody>
      </p:sp>
      <p:sp>
        <p:nvSpPr>
          <p:cNvPr id="2056" name="Text Box 7"/>
          <p:cNvSpPr txBox="1">
            <a:spLocks noChangeArrowheads="1"/>
          </p:cNvSpPr>
          <p:nvPr/>
        </p:nvSpPr>
        <p:spPr bwMode="auto">
          <a:xfrm>
            <a:off x="3779838" y="20638"/>
            <a:ext cx="453707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DejaVu Sans" charset="0"/>
            </a:endParaRPr>
          </a:p>
        </p:txBody>
      </p:sp>
      <p:sp>
        <p:nvSpPr>
          <p:cNvPr id="2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8401050" y="19050"/>
            <a:ext cx="1171575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800" tIns="50400" rIns="100800" bIns="5040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ClrTx/>
              <a:buFontTx/>
              <a:buNone/>
              <a:tabLst>
                <a:tab pos="723900" algn="l"/>
              </a:tabLst>
              <a:defRPr sz="1500" b="1">
                <a:solidFill>
                  <a:srgbClr val="FFFFFF"/>
                </a:solidFill>
                <a:latin typeface="Times New Roman" charset="0"/>
                <a:cs typeface="DejaVu Sans" charset="0"/>
              </a:defRPr>
            </a:lvl1pPr>
          </a:lstStyle>
          <a:p>
            <a:pPr>
              <a:defRPr/>
            </a:pPr>
            <a:fld id="{B2E244DF-5A42-E945-8EEB-5845D2AFDB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303030"/>
          </a:solidFill>
          <a:latin typeface="+mj-lt"/>
          <a:ea typeface="ＭＳ Ｐゴシック" charset="0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303030"/>
          </a:solidFill>
          <a:latin typeface="Calibri" pitchFamily="32" charset="0"/>
          <a:ea typeface="ＭＳ Ｐゴシック" charset="0"/>
          <a:cs typeface="DejaVu Sans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303030"/>
          </a:solidFill>
          <a:latin typeface="Calibri" pitchFamily="32" charset="0"/>
          <a:ea typeface="ＭＳ Ｐゴシック" charset="0"/>
          <a:cs typeface="DejaVu Sans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303030"/>
          </a:solidFill>
          <a:latin typeface="Calibri" pitchFamily="32" charset="0"/>
          <a:ea typeface="ＭＳ Ｐゴシック" charset="0"/>
          <a:cs typeface="DejaVu Sans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303030"/>
          </a:solidFill>
          <a:latin typeface="Calibri" pitchFamily="32" charset="0"/>
          <a:ea typeface="ＭＳ Ｐゴシック" charset="0"/>
          <a:cs typeface="DejaVu Sans" charset="0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303030"/>
          </a:solidFill>
          <a:latin typeface="Calibri" pitchFamily="32" charset="0"/>
          <a:ea typeface="DejaVu Sans" charset="0"/>
          <a:cs typeface="DejaVu Sans" charset="0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303030"/>
          </a:solidFill>
          <a:latin typeface="Calibri" pitchFamily="32" charset="0"/>
          <a:ea typeface="DejaVu Sans" charset="0"/>
          <a:cs typeface="DejaVu Sans" charset="0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303030"/>
          </a:solidFill>
          <a:latin typeface="Calibri" pitchFamily="32" charset="0"/>
          <a:ea typeface="DejaVu Sans" charset="0"/>
          <a:cs typeface="DejaVu Sans" charset="0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303030"/>
          </a:solidFill>
          <a:latin typeface="Calibri" pitchFamily="32" charset="0"/>
          <a:ea typeface="DejaVu Sans" charset="0"/>
          <a:cs typeface="DejaVu Sans" charset="0"/>
        </a:defRPr>
      </a:lvl9pPr>
    </p:titleStyle>
    <p:bodyStyle>
      <a:lvl1pPr marL="342900" indent="-342900" algn="l" defTabSz="457200" rtl="0" eaLnBrk="0" fontAlgn="base" hangingPunct="0">
        <a:spcBef>
          <a:spcPts val="65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ＭＳ Ｐゴシック" charset="0"/>
          <a:cs typeface="+mn-cs"/>
        </a:defRPr>
      </a:lvl1pPr>
      <a:lvl2pPr marL="742950" indent="-285750" algn="l" defTabSz="457200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5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5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5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5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5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ChangeArrowheads="1"/>
          </p:cNvSpPr>
          <p:nvPr/>
        </p:nvSpPr>
        <p:spPr bwMode="auto">
          <a:xfrm>
            <a:off x="0" y="242888"/>
            <a:ext cx="10080625" cy="2524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DejaVu Sans" charset="0"/>
            </a:endParaRPr>
          </a:p>
        </p:txBody>
      </p:sp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0" y="0"/>
            <a:ext cx="10080625" cy="403225"/>
          </a:xfrm>
          <a:prstGeom prst="rect">
            <a:avLst/>
          </a:prstGeom>
          <a:solidFill>
            <a:srgbClr val="AD010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DejaVu Sans" charset="0"/>
            </a:endParaRPr>
          </a:p>
        </p:txBody>
      </p:sp>
      <p:sp>
        <p:nvSpPr>
          <p:cNvPr id="3076" name="Line 3"/>
          <p:cNvSpPr>
            <a:spLocks noChangeShapeType="1"/>
          </p:cNvSpPr>
          <p:nvPr/>
        </p:nvSpPr>
        <p:spPr bwMode="auto">
          <a:xfrm>
            <a:off x="806450" y="5070475"/>
            <a:ext cx="8651875" cy="1588"/>
          </a:xfrm>
          <a:prstGeom prst="line">
            <a:avLst/>
          </a:prstGeom>
          <a:noFill/>
          <a:ln w="19080">
            <a:solidFill>
              <a:srgbClr val="DEDEE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DejaVu Sans" charset="0"/>
            </a:endParaRPr>
          </a:p>
        </p:txBody>
      </p:sp>
      <p:sp>
        <p:nvSpPr>
          <p:cNvPr id="307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411163"/>
            <a:ext cx="9069387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0800" tIns="50400" rIns="100800" bIns="504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3078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3713"/>
            <a:ext cx="9069387" cy="537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0800" tIns="50400" rIns="100800" bIns="504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3079" name="Text Box 6"/>
          <p:cNvSpPr txBox="1">
            <a:spLocks noChangeArrowheads="1"/>
          </p:cNvSpPr>
          <p:nvPr/>
        </p:nvSpPr>
        <p:spPr bwMode="auto">
          <a:xfrm>
            <a:off x="503238" y="20638"/>
            <a:ext cx="3192462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DejaVu Sans" charset="0"/>
            </a:endParaRPr>
          </a:p>
        </p:txBody>
      </p:sp>
      <p:sp>
        <p:nvSpPr>
          <p:cNvPr id="3080" name="Text Box 7"/>
          <p:cNvSpPr txBox="1">
            <a:spLocks noChangeArrowheads="1"/>
          </p:cNvSpPr>
          <p:nvPr/>
        </p:nvSpPr>
        <p:spPr bwMode="auto">
          <a:xfrm>
            <a:off x="3779838" y="20638"/>
            <a:ext cx="453707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DejaVu Sans" charset="0"/>
            </a:endParaRPr>
          </a:p>
        </p:txBody>
      </p:sp>
      <p:sp>
        <p:nvSpPr>
          <p:cNvPr id="2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8401050" y="19050"/>
            <a:ext cx="1171575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800" tIns="50400" rIns="100800" bIns="5040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ClrTx/>
              <a:buFontTx/>
              <a:buNone/>
              <a:tabLst>
                <a:tab pos="723900" algn="l"/>
              </a:tabLst>
              <a:defRPr sz="1500" b="1">
                <a:solidFill>
                  <a:srgbClr val="FFFFFF"/>
                </a:solidFill>
                <a:latin typeface="Times New Roman" charset="0"/>
                <a:cs typeface="DejaVu Sans" charset="0"/>
              </a:defRPr>
            </a:lvl1pPr>
          </a:lstStyle>
          <a:p>
            <a:pPr>
              <a:defRPr/>
            </a:pPr>
            <a:fld id="{61F13CB5-EA86-784C-AF22-4A25D5FFC0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DEDEE0"/>
          </a:solidFill>
          <a:latin typeface="+mj-lt"/>
          <a:ea typeface="ＭＳ Ｐゴシック" charset="0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DEDEE0"/>
          </a:solidFill>
          <a:latin typeface="Calibri" pitchFamily="32" charset="0"/>
          <a:ea typeface="ＭＳ Ｐゴシック" charset="0"/>
          <a:cs typeface="DejaVu Sans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DEDEE0"/>
          </a:solidFill>
          <a:latin typeface="Calibri" pitchFamily="32" charset="0"/>
          <a:ea typeface="ＭＳ Ｐゴシック" charset="0"/>
          <a:cs typeface="DejaVu Sans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DEDEE0"/>
          </a:solidFill>
          <a:latin typeface="Calibri" pitchFamily="32" charset="0"/>
          <a:ea typeface="ＭＳ Ｐゴシック" charset="0"/>
          <a:cs typeface="DejaVu Sans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DEDEE0"/>
          </a:solidFill>
          <a:latin typeface="Calibri" pitchFamily="32" charset="0"/>
          <a:ea typeface="ＭＳ Ｐゴシック" charset="0"/>
          <a:cs typeface="DejaVu Sans" charset="0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DEDEE0"/>
          </a:solidFill>
          <a:latin typeface="Calibri" pitchFamily="32" charset="0"/>
          <a:ea typeface="DejaVu Sans" charset="0"/>
          <a:cs typeface="DejaVu Sans" charset="0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DEDEE0"/>
          </a:solidFill>
          <a:latin typeface="Calibri" pitchFamily="32" charset="0"/>
          <a:ea typeface="DejaVu Sans" charset="0"/>
          <a:cs typeface="DejaVu Sans" charset="0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DEDEE0"/>
          </a:solidFill>
          <a:latin typeface="Calibri" pitchFamily="32" charset="0"/>
          <a:ea typeface="DejaVu Sans" charset="0"/>
          <a:cs typeface="DejaVu Sans" charset="0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DEDEE0"/>
          </a:solidFill>
          <a:latin typeface="Calibri" pitchFamily="32" charset="0"/>
          <a:ea typeface="DejaVu Sans" charset="0"/>
          <a:cs typeface="DejaVu Sans" charset="0"/>
        </a:defRPr>
      </a:lvl9pPr>
    </p:titleStyle>
    <p:bodyStyle>
      <a:lvl1pPr marL="342900" indent="-342900" algn="l" defTabSz="457200" rtl="0" eaLnBrk="0" fontAlgn="base" hangingPunct="0">
        <a:spcBef>
          <a:spcPts val="65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FFFFFF"/>
          </a:solidFill>
          <a:latin typeface="+mn-lt"/>
          <a:ea typeface="ＭＳ Ｐゴシック" charset="0"/>
          <a:cs typeface="+mn-cs"/>
        </a:defRPr>
      </a:lvl1pPr>
      <a:lvl2pPr marL="742950" indent="-285750" algn="l" defTabSz="457200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5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500"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500"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500"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50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ChangeArrowheads="1"/>
          </p:cNvSpPr>
          <p:nvPr/>
        </p:nvSpPr>
        <p:spPr bwMode="auto">
          <a:xfrm>
            <a:off x="0" y="242888"/>
            <a:ext cx="10080625" cy="2524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DejaVu Sans" charset="0"/>
            </a:endParaRPr>
          </a:p>
        </p:txBody>
      </p:sp>
      <p:sp>
        <p:nvSpPr>
          <p:cNvPr id="4099" name="Rectangle 2"/>
          <p:cNvSpPr>
            <a:spLocks noChangeArrowheads="1"/>
          </p:cNvSpPr>
          <p:nvPr/>
        </p:nvSpPr>
        <p:spPr bwMode="auto">
          <a:xfrm>
            <a:off x="0" y="0"/>
            <a:ext cx="10080625" cy="403225"/>
          </a:xfrm>
          <a:prstGeom prst="rect">
            <a:avLst/>
          </a:prstGeom>
          <a:solidFill>
            <a:srgbClr val="AD010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DejaVu Sans" charset="0"/>
            </a:endParaRPr>
          </a:p>
        </p:txBody>
      </p:sp>
      <p:sp>
        <p:nvSpPr>
          <p:cNvPr id="4100" name="Line 3"/>
          <p:cNvSpPr>
            <a:spLocks noChangeShapeType="1"/>
          </p:cNvSpPr>
          <p:nvPr/>
        </p:nvSpPr>
        <p:spPr bwMode="auto">
          <a:xfrm flipH="1">
            <a:off x="5035550" y="1865313"/>
            <a:ext cx="11113" cy="5191125"/>
          </a:xfrm>
          <a:prstGeom prst="line">
            <a:avLst/>
          </a:prstGeom>
          <a:noFill/>
          <a:ln w="19080">
            <a:solidFill>
              <a:srgbClr val="30303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DejaVu Sans" charset="0"/>
            </a:endParaRPr>
          </a:p>
        </p:txBody>
      </p:sp>
      <p:sp>
        <p:nvSpPr>
          <p:cNvPr id="4101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411163"/>
            <a:ext cx="9069387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0800" tIns="50400" rIns="100800" bIns="504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4102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3713"/>
            <a:ext cx="9069387" cy="537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0800" tIns="50400" rIns="100800" bIns="504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4103" name="Text Box 6"/>
          <p:cNvSpPr txBox="1">
            <a:spLocks noChangeArrowheads="1"/>
          </p:cNvSpPr>
          <p:nvPr/>
        </p:nvSpPr>
        <p:spPr bwMode="auto">
          <a:xfrm>
            <a:off x="503238" y="20638"/>
            <a:ext cx="3192462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DejaVu Sans" charset="0"/>
            </a:endParaRPr>
          </a:p>
        </p:txBody>
      </p:sp>
      <p:sp>
        <p:nvSpPr>
          <p:cNvPr id="4104" name="Text Box 7"/>
          <p:cNvSpPr txBox="1">
            <a:spLocks noChangeArrowheads="1"/>
          </p:cNvSpPr>
          <p:nvPr/>
        </p:nvSpPr>
        <p:spPr bwMode="auto">
          <a:xfrm>
            <a:off x="3779838" y="20638"/>
            <a:ext cx="453707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DejaVu Sans" charset="0"/>
            </a:endParaRPr>
          </a:p>
        </p:txBody>
      </p:sp>
      <p:sp>
        <p:nvSpPr>
          <p:cNvPr id="2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8401050" y="19050"/>
            <a:ext cx="1171575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800" tIns="50400" rIns="100800" bIns="5040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ClrTx/>
              <a:buFontTx/>
              <a:buNone/>
              <a:tabLst>
                <a:tab pos="723900" algn="l"/>
              </a:tabLst>
              <a:defRPr sz="1500" b="1">
                <a:solidFill>
                  <a:srgbClr val="FFFFFF"/>
                </a:solidFill>
                <a:latin typeface="Times New Roman" charset="0"/>
                <a:cs typeface="DejaVu Sans" charset="0"/>
              </a:defRPr>
            </a:lvl1pPr>
          </a:lstStyle>
          <a:p>
            <a:pPr>
              <a:defRPr/>
            </a:pPr>
            <a:fld id="{7DDC2CBC-3BA7-A045-93C7-5E82B79FCC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303030"/>
          </a:solidFill>
          <a:latin typeface="+mj-lt"/>
          <a:ea typeface="ＭＳ Ｐゴシック" charset="0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303030"/>
          </a:solidFill>
          <a:latin typeface="Calibri" pitchFamily="32" charset="0"/>
          <a:ea typeface="ＭＳ Ｐゴシック" charset="0"/>
          <a:cs typeface="DejaVu Sans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303030"/>
          </a:solidFill>
          <a:latin typeface="Calibri" pitchFamily="32" charset="0"/>
          <a:ea typeface="ＭＳ Ｐゴシック" charset="0"/>
          <a:cs typeface="DejaVu Sans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303030"/>
          </a:solidFill>
          <a:latin typeface="Calibri" pitchFamily="32" charset="0"/>
          <a:ea typeface="ＭＳ Ｐゴシック" charset="0"/>
          <a:cs typeface="DejaVu Sans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303030"/>
          </a:solidFill>
          <a:latin typeface="Calibri" pitchFamily="32" charset="0"/>
          <a:ea typeface="ＭＳ Ｐゴシック" charset="0"/>
          <a:cs typeface="DejaVu Sans" charset="0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303030"/>
          </a:solidFill>
          <a:latin typeface="Calibri" pitchFamily="32" charset="0"/>
          <a:ea typeface="DejaVu Sans" charset="0"/>
          <a:cs typeface="DejaVu Sans" charset="0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303030"/>
          </a:solidFill>
          <a:latin typeface="Calibri" pitchFamily="32" charset="0"/>
          <a:ea typeface="DejaVu Sans" charset="0"/>
          <a:cs typeface="DejaVu Sans" charset="0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303030"/>
          </a:solidFill>
          <a:latin typeface="Calibri" pitchFamily="32" charset="0"/>
          <a:ea typeface="DejaVu Sans" charset="0"/>
          <a:cs typeface="DejaVu Sans" charset="0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303030"/>
          </a:solidFill>
          <a:latin typeface="Calibri" pitchFamily="32" charset="0"/>
          <a:ea typeface="DejaVu Sans" charset="0"/>
          <a:cs typeface="DejaVu Sans" charset="0"/>
        </a:defRPr>
      </a:lvl9pPr>
    </p:titleStyle>
    <p:bodyStyle>
      <a:lvl1pPr marL="342900" indent="-342900" algn="l" defTabSz="457200" rtl="0" eaLnBrk="0" fontAlgn="base" hangingPunct="0">
        <a:spcBef>
          <a:spcPts val="65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ＭＳ Ｐゴシック" charset="0"/>
          <a:cs typeface="+mn-cs"/>
        </a:defRPr>
      </a:lvl1pPr>
      <a:lvl2pPr marL="742950" indent="-285750" algn="l" defTabSz="457200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5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5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5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5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5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ChangeArrowheads="1"/>
          </p:cNvSpPr>
          <p:nvPr/>
        </p:nvSpPr>
        <p:spPr bwMode="auto">
          <a:xfrm>
            <a:off x="0" y="242888"/>
            <a:ext cx="10080625" cy="2524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Droid Sans Fallback" charset="0"/>
            </a:endParaRPr>
          </a:p>
        </p:txBody>
      </p:sp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0" y="0"/>
            <a:ext cx="10080625" cy="403225"/>
          </a:xfrm>
          <a:prstGeom prst="rect">
            <a:avLst/>
          </a:prstGeom>
          <a:solidFill>
            <a:srgbClr val="AD010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Droid Sans Fallback" charset="0"/>
            </a:endParaRPr>
          </a:p>
        </p:txBody>
      </p:sp>
      <p:sp>
        <p:nvSpPr>
          <p:cNvPr id="5124" name="Line 3"/>
          <p:cNvSpPr>
            <a:spLocks noChangeShapeType="1"/>
          </p:cNvSpPr>
          <p:nvPr/>
        </p:nvSpPr>
        <p:spPr bwMode="auto">
          <a:xfrm flipH="1">
            <a:off x="3054350" y="873125"/>
            <a:ext cx="11113" cy="6148388"/>
          </a:xfrm>
          <a:prstGeom prst="line">
            <a:avLst/>
          </a:prstGeom>
          <a:noFill/>
          <a:ln w="19080">
            <a:solidFill>
              <a:srgbClr val="30303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cs typeface="DejaVu Sans" charset="0"/>
            </a:endParaRPr>
          </a:p>
        </p:txBody>
      </p:sp>
      <p:sp>
        <p:nvSpPr>
          <p:cNvPr id="5125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280988"/>
            <a:ext cx="9069387" cy="169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5126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3713"/>
            <a:ext cx="9069387" cy="1771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0800" tIns="50400" rIns="100800" bIns="504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5127" name="Text Box 6"/>
          <p:cNvSpPr txBox="1">
            <a:spLocks noChangeArrowheads="1"/>
          </p:cNvSpPr>
          <p:nvPr/>
        </p:nvSpPr>
        <p:spPr bwMode="auto">
          <a:xfrm>
            <a:off x="503238" y="20638"/>
            <a:ext cx="3192462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Droid Sans Fallback" charset="0"/>
            </a:endParaRPr>
          </a:p>
        </p:txBody>
      </p:sp>
      <p:sp>
        <p:nvSpPr>
          <p:cNvPr id="5128" name="Text Box 7"/>
          <p:cNvSpPr txBox="1">
            <a:spLocks noChangeArrowheads="1"/>
          </p:cNvSpPr>
          <p:nvPr/>
        </p:nvSpPr>
        <p:spPr bwMode="auto">
          <a:xfrm>
            <a:off x="3779838" y="20638"/>
            <a:ext cx="453707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Droid Sans Fallback" charset="0"/>
            </a:endParaRPr>
          </a:p>
        </p:txBody>
      </p:sp>
      <p:sp>
        <p:nvSpPr>
          <p:cNvPr id="2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8401050" y="20638"/>
            <a:ext cx="1171575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ClrTx/>
              <a:buFontTx/>
              <a:buNone/>
              <a:tabLst>
                <a:tab pos="723900" algn="l"/>
              </a:tabLst>
              <a:defRPr sz="1500" b="1">
                <a:solidFill>
                  <a:srgbClr val="FFFFFF"/>
                </a:solidFill>
                <a:latin typeface="Times New Roman" charset="0"/>
                <a:cs typeface="DejaVu Sans" charset="0"/>
              </a:defRPr>
            </a:lvl1pPr>
          </a:lstStyle>
          <a:p>
            <a:pPr>
              <a:defRPr/>
            </a:pPr>
            <a:fld id="{2936FC24-3135-3546-8296-0EC9727574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sldNum="0" hdr="0" ftr="0" dt="0"/>
  <p:txStyles>
    <p:titleStyle>
      <a:lvl1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6000">
          <a:solidFill>
            <a:srgbClr val="050505"/>
          </a:solidFill>
          <a:latin typeface="+mj-lt"/>
          <a:ea typeface="ＭＳ Ｐゴシック" charset="0"/>
          <a:cs typeface="+mj-cs"/>
        </a:defRPr>
      </a:lvl1pPr>
      <a:lvl2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6000">
          <a:solidFill>
            <a:srgbClr val="050505"/>
          </a:solidFill>
          <a:latin typeface="Times New Roman" pitchFamily="16" charset="0"/>
          <a:ea typeface="ＭＳ Ｐゴシック" charset="0"/>
          <a:cs typeface="Droid Sans Fallback" charset="0"/>
        </a:defRPr>
      </a:lvl2pPr>
      <a:lvl3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6000">
          <a:solidFill>
            <a:srgbClr val="050505"/>
          </a:solidFill>
          <a:latin typeface="Times New Roman" pitchFamily="16" charset="0"/>
          <a:ea typeface="ＭＳ Ｐゴシック" charset="0"/>
          <a:cs typeface="Droid Sans Fallback" charset="0"/>
        </a:defRPr>
      </a:lvl3pPr>
      <a:lvl4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6000">
          <a:solidFill>
            <a:srgbClr val="050505"/>
          </a:solidFill>
          <a:latin typeface="Times New Roman" pitchFamily="16" charset="0"/>
          <a:ea typeface="ＭＳ Ｐゴシック" charset="0"/>
          <a:cs typeface="Droid Sans Fallback" charset="0"/>
        </a:defRPr>
      </a:lvl4pPr>
      <a:lvl5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6000">
          <a:solidFill>
            <a:srgbClr val="050505"/>
          </a:solidFill>
          <a:latin typeface="Times New Roman" pitchFamily="16" charset="0"/>
          <a:ea typeface="ＭＳ Ｐゴシック" charset="0"/>
          <a:cs typeface="Droid Sans Fallback" charset="0"/>
        </a:defRPr>
      </a:lvl5pPr>
      <a:lvl6pPr marL="2514600" indent="-228600"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6000">
          <a:solidFill>
            <a:srgbClr val="050505"/>
          </a:solidFill>
          <a:latin typeface="Times New Roman" pitchFamily="16" charset="0"/>
          <a:ea typeface="Droid Sans Fallback" charset="0"/>
          <a:cs typeface="Droid Sans Fallback" charset="0"/>
        </a:defRPr>
      </a:lvl6pPr>
      <a:lvl7pPr marL="2971800" indent="-228600"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6000">
          <a:solidFill>
            <a:srgbClr val="050505"/>
          </a:solidFill>
          <a:latin typeface="Times New Roman" pitchFamily="16" charset="0"/>
          <a:ea typeface="Droid Sans Fallback" charset="0"/>
          <a:cs typeface="Droid Sans Fallback" charset="0"/>
        </a:defRPr>
      </a:lvl7pPr>
      <a:lvl8pPr marL="3429000" indent="-228600"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6000">
          <a:solidFill>
            <a:srgbClr val="050505"/>
          </a:solidFill>
          <a:latin typeface="Times New Roman" pitchFamily="16" charset="0"/>
          <a:ea typeface="Droid Sans Fallback" charset="0"/>
          <a:cs typeface="Droid Sans Fallback" charset="0"/>
        </a:defRPr>
      </a:lvl8pPr>
      <a:lvl9pPr marL="3886200" indent="-228600"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6000">
          <a:solidFill>
            <a:srgbClr val="050505"/>
          </a:solidFill>
          <a:latin typeface="Times New Roman" pitchFamily="16" charset="0"/>
          <a:ea typeface="Droid Sans Fallback" charset="0"/>
          <a:cs typeface="Droid Sans Fallback" charset="0"/>
        </a:defRPr>
      </a:lvl9pPr>
    </p:titleStyle>
    <p:bodyStyle>
      <a:lvl1pPr marL="342900" indent="-342900" algn="l" defTabSz="457200" rtl="0" eaLnBrk="0" fontAlgn="base" hangingPunct="0">
        <a:lnSpc>
          <a:spcPct val="93000"/>
        </a:lnSpc>
        <a:spcBef>
          <a:spcPct val="0"/>
        </a:spcBef>
        <a:spcAft>
          <a:spcPts val="3338"/>
        </a:spcAft>
        <a:buClr>
          <a:srgbClr val="000000"/>
        </a:buClr>
        <a:buSzPct val="100000"/>
        <a:buFont typeface="Times New Roman" charset="0"/>
        <a:defRPr sz="7600">
          <a:solidFill>
            <a:srgbClr val="050505"/>
          </a:solidFill>
          <a:latin typeface="+mn-lt"/>
          <a:ea typeface="ＭＳ Ｐゴシック" charset="0"/>
          <a:cs typeface="+mn-cs"/>
        </a:defRPr>
      </a:lvl1pPr>
      <a:lvl2pPr marL="742950" indent="-285750" algn="l" defTabSz="457200" rtl="0" eaLnBrk="0" fontAlgn="base" hangingPunct="0">
        <a:lnSpc>
          <a:spcPct val="93000"/>
        </a:lnSpc>
        <a:spcBef>
          <a:spcPct val="0"/>
        </a:spcBef>
        <a:spcAft>
          <a:spcPts val="2675"/>
        </a:spcAft>
        <a:buClr>
          <a:srgbClr val="000000"/>
        </a:buClr>
        <a:buSzPct val="100000"/>
        <a:buFont typeface="Times New Roman" charset="0"/>
        <a:defRPr sz="6600">
          <a:solidFill>
            <a:srgbClr val="050505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2000"/>
        </a:spcAft>
        <a:buClr>
          <a:srgbClr val="000000"/>
        </a:buClr>
        <a:buSzPct val="100000"/>
        <a:buFont typeface="Times New Roman" charset="0"/>
        <a:defRPr sz="5700">
          <a:solidFill>
            <a:srgbClr val="050505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1325"/>
        </a:spcAft>
        <a:buClr>
          <a:srgbClr val="000000"/>
        </a:buClr>
        <a:buSzPct val="100000"/>
        <a:buFont typeface="Times New Roman" charset="0"/>
        <a:defRPr sz="4700">
          <a:solidFill>
            <a:srgbClr val="050505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650"/>
        </a:spcAft>
        <a:buClr>
          <a:srgbClr val="000000"/>
        </a:buClr>
        <a:buSzPct val="100000"/>
        <a:buFont typeface="Times New Roman" charset="0"/>
        <a:defRPr sz="4700">
          <a:solidFill>
            <a:srgbClr val="050505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650"/>
        </a:spcAft>
        <a:buClr>
          <a:srgbClr val="000000"/>
        </a:buClr>
        <a:buSzPct val="100000"/>
        <a:buFont typeface="Times New Roman" pitchFamily="16" charset="0"/>
        <a:defRPr sz="4700">
          <a:solidFill>
            <a:srgbClr val="050505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650"/>
        </a:spcAft>
        <a:buClr>
          <a:srgbClr val="000000"/>
        </a:buClr>
        <a:buSzPct val="100000"/>
        <a:buFont typeface="Times New Roman" pitchFamily="16" charset="0"/>
        <a:defRPr sz="4700">
          <a:solidFill>
            <a:srgbClr val="050505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650"/>
        </a:spcAft>
        <a:buClr>
          <a:srgbClr val="000000"/>
        </a:buClr>
        <a:buSzPct val="100000"/>
        <a:buFont typeface="Times New Roman" pitchFamily="16" charset="0"/>
        <a:defRPr sz="4700">
          <a:solidFill>
            <a:srgbClr val="050505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650"/>
        </a:spcAft>
        <a:buClr>
          <a:srgbClr val="000000"/>
        </a:buClr>
        <a:buSzPct val="100000"/>
        <a:buFont typeface="Times New Roman" pitchFamily="16" charset="0"/>
        <a:defRPr sz="4700">
          <a:solidFill>
            <a:srgbClr val="050505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5388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41475" y="79375"/>
            <a:ext cx="7929563" cy="169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41475" y="1768475"/>
            <a:ext cx="7727950" cy="2091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6696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6149" name="Text Box 4"/>
          <p:cNvSpPr txBox="1">
            <a:spLocks noChangeArrowheads="1"/>
          </p:cNvSpPr>
          <p:nvPr/>
        </p:nvSpPr>
        <p:spPr bwMode="auto">
          <a:xfrm>
            <a:off x="1584325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Droid Sans Fallback" charset="0"/>
            </a:endParaRPr>
          </a:p>
        </p:txBody>
      </p:sp>
      <p:sp>
        <p:nvSpPr>
          <p:cNvPr id="6150" name="Text Box 5"/>
          <p:cNvSpPr txBox="1">
            <a:spLocks noChangeArrowheads="1"/>
          </p:cNvSpPr>
          <p:nvPr/>
        </p:nvSpPr>
        <p:spPr bwMode="auto">
          <a:xfrm>
            <a:off x="3986213" y="6886575"/>
            <a:ext cx="3194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Droid Sans Fallback" charset="0"/>
            </a:endParaRPr>
          </a:p>
        </p:txBody>
      </p:sp>
      <p:sp>
        <p:nvSpPr>
          <p:cNvPr id="2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7226300" y="6886575"/>
            <a:ext cx="23431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charset="0"/>
                <a:cs typeface="DejaVu Sans" charset="0"/>
              </a:defRPr>
            </a:lvl1pPr>
          </a:lstStyle>
          <a:p>
            <a:pPr>
              <a:defRPr/>
            </a:pPr>
            <a:fld id="{718DDA96-45F5-8C4E-9CBD-FC1441FBDE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 dt="0"/>
  <p:txStyles>
    <p:titleStyle>
      <a:lvl1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6000">
          <a:solidFill>
            <a:srgbClr val="050505"/>
          </a:solidFill>
          <a:latin typeface="+mj-lt"/>
          <a:ea typeface="ＭＳ Ｐゴシック" charset="0"/>
          <a:cs typeface="+mj-cs"/>
        </a:defRPr>
      </a:lvl1pPr>
      <a:lvl2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6000">
          <a:solidFill>
            <a:srgbClr val="050505"/>
          </a:solidFill>
          <a:latin typeface="Times New Roman" pitchFamily="16" charset="0"/>
          <a:ea typeface="ＭＳ Ｐゴシック" charset="0"/>
          <a:cs typeface="Droid Sans Fallback" charset="0"/>
        </a:defRPr>
      </a:lvl2pPr>
      <a:lvl3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6000">
          <a:solidFill>
            <a:srgbClr val="050505"/>
          </a:solidFill>
          <a:latin typeface="Times New Roman" pitchFamily="16" charset="0"/>
          <a:ea typeface="ＭＳ Ｐゴシック" charset="0"/>
          <a:cs typeface="Droid Sans Fallback" charset="0"/>
        </a:defRPr>
      </a:lvl3pPr>
      <a:lvl4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6000">
          <a:solidFill>
            <a:srgbClr val="050505"/>
          </a:solidFill>
          <a:latin typeface="Times New Roman" pitchFamily="16" charset="0"/>
          <a:ea typeface="ＭＳ Ｐゴシック" charset="0"/>
          <a:cs typeface="Droid Sans Fallback" charset="0"/>
        </a:defRPr>
      </a:lvl4pPr>
      <a:lvl5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6000">
          <a:solidFill>
            <a:srgbClr val="050505"/>
          </a:solidFill>
          <a:latin typeface="Times New Roman" pitchFamily="16" charset="0"/>
          <a:ea typeface="ＭＳ Ｐゴシック" charset="0"/>
          <a:cs typeface="Droid Sans Fallback" charset="0"/>
        </a:defRPr>
      </a:lvl5pPr>
      <a:lvl6pPr marL="2514600" indent="-228600"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6000">
          <a:solidFill>
            <a:srgbClr val="050505"/>
          </a:solidFill>
          <a:latin typeface="Times New Roman" pitchFamily="16" charset="0"/>
          <a:ea typeface="Droid Sans Fallback" charset="0"/>
          <a:cs typeface="Droid Sans Fallback" charset="0"/>
        </a:defRPr>
      </a:lvl6pPr>
      <a:lvl7pPr marL="2971800" indent="-228600"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6000">
          <a:solidFill>
            <a:srgbClr val="050505"/>
          </a:solidFill>
          <a:latin typeface="Times New Roman" pitchFamily="16" charset="0"/>
          <a:ea typeface="Droid Sans Fallback" charset="0"/>
          <a:cs typeface="Droid Sans Fallback" charset="0"/>
        </a:defRPr>
      </a:lvl7pPr>
      <a:lvl8pPr marL="3429000" indent="-228600"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6000">
          <a:solidFill>
            <a:srgbClr val="050505"/>
          </a:solidFill>
          <a:latin typeface="Times New Roman" pitchFamily="16" charset="0"/>
          <a:ea typeface="Droid Sans Fallback" charset="0"/>
          <a:cs typeface="Droid Sans Fallback" charset="0"/>
        </a:defRPr>
      </a:lvl8pPr>
      <a:lvl9pPr marL="3886200" indent="-228600"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6000">
          <a:solidFill>
            <a:srgbClr val="050505"/>
          </a:solidFill>
          <a:latin typeface="Times New Roman" pitchFamily="16" charset="0"/>
          <a:ea typeface="Droid Sans Fallback" charset="0"/>
          <a:cs typeface="Droid Sans Fallback" charset="0"/>
        </a:defRPr>
      </a:lvl9pPr>
    </p:titleStyle>
    <p:bodyStyle>
      <a:lvl1pPr marL="342900" indent="-342900" algn="l" defTabSz="457200" rtl="0" eaLnBrk="0" fontAlgn="base" hangingPunct="0">
        <a:lnSpc>
          <a:spcPct val="93000"/>
        </a:lnSpc>
        <a:spcBef>
          <a:spcPct val="0"/>
        </a:spcBef>
        <a:spcAft>
          <a:spcPts val="3338"/>
        </a:spcAft>
        <a:buClr>
          <a:srgbClr val="000000"/>
        </a:buClr>
        <a:buSzPct val="100000"/>
        <a:buFont typeface="Times New Roman" charset="0"/>
        <a:defRPr sz="7600">
          <a:solidFill>
            <a:srgbClr val="050505"/>
          </a:solidFill>
          <a:latin typeface="+mn-lt"/>
          <a:ea typeface="ＭＳ Ｐゴシック" charset="0"/>
          <a:cs typeface="+mn-cs"/>
        </a:defRPr>
      </a:lvl1pPr>
      <a:lvl2pPr marL="742950" indent="-285750" algn="l" defTabSz="457200" rtl="0" eaLnBrk="0" fontAlgn="base" hangingPunct="0">
        <a:lnSpc>
          <a:spcPct val="93000"/>
        </a:lnSpc>
        <a:spcBef>
          <a:spcPct val="0"/>
        </a:spcBef>
        <a:spcAft>
          <a:spcPts val="2675"/>
        </a:spcAft>
        <a:buClr>
          <a:srgbClr val="000000"/>
        </a:buClr>
        <a:buSzPct val="100000"/>
        <a:buFont typeface="Times New Roman" charset="0"/>
        <a:defRPr sz="6600">
          <a:solidFill>
            <a:srgbClr val="050505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2000"/>
        </a:spcAft>
        <a:buClr>
          <a:srgbClr val="000000"/>
        </a:buClr>
        <a:buSzPct val="100000"/>
        <a:buFont typeface="Times New Roman" charset="0"/>
        <a:defRPr sz="5700">
          <a:solidFill>
            <a:srgbClr val="050505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1325"/>
        </a:spcAft>
        <a:buClr>
          <a:srgbClr val="000000"/>
        </a:buClr>
        <a:buSzPct val="100000"/>
        <a:buFont typeface="Times New Roman" charset="0"/>
        <a:defRPr sz="4700">
          <a:solidFill>
            <a:srgbClr val="050505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650"/>
        </a:spcAft>
        <a:buClr>
          <a:srgbClr val="000000"/>
        </a:buClr>
        <a:buSzPct val="100000"/>
        <a:buFont typeface="Times New Roman" charset="0"/>
        <a:defRPr sz="4700">
          <a:solidFill>
            <a:srgbClr val="050505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650"/>
        </a:spcAft>
        <a:buClr>
          <a:srgbClr val="000000"/>
        </a:buClr>
        <a:buSzPct val="100000"/>
        <a:buFont typeface="Times New Roman" pitchFamily="16" charset="0"/>
        <a:defRPr sz="4700">
          <a:solidFill>
            <a:srgbClr val="050505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650"/>
        </a:spcAft>
        <a:buClr>
          <a:srgbClr val="000000"/>
        </a:buClr>
        <a:buSzPct val="100000"/>
        <a:buFont typeface="Times New Roman" pitchFamily="16" charset="0"/>
        <a:defRPr sz="4700">
          <a:solidFill>
            <a:srgbClr val="050505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650"/>
        </a:spcAft>
        <a:buClr>
          <a:srgbClr val="000000"/>
        </a:buClr>
        <a:buSzPct val="100000"/>
        <a:buFont typeface="Times New Roman" pitchFamily="16" charset="0"/>
        <a:defRPr sz="4700">
          <a:solidFill>
            <a:srgbClr val="050505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650"/>
        </a:spcAft>
        <a:buClr>
          <a:srgbClr val="000000"/>
        </a:buClr>
        <a:buSzPct val="100000"/>
        <a:buFont typeface="Times New Roman" pitchFamily="16" charset="0"/>
        <a:defRPr sz="4700">
          <a:solidFill>
            <a:srgbClr val="050505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134938"/>
            <a:ext cx="9072562" cy="159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0800" tIns="50400" rIns="100800" bIns="504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3713"/>
            <a:ext cx="9072562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0800" tIns="50400" rIns="100800" bIns="504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7007225"/>
            <a:ext cx="2351087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800" tIns="50400" rIns="100800" bIns="5040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</a:tabLst>
              <a:defRPr sz="1300">
                <a:solidFill>
                  <a:srgbClr val="898989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173" name="Text Box 4"/>
          <p:cNvSpPr txBox="1">
            <a:spLocks noChangeArrowheads="1"/>
          </p:cNvSpPr>
          <p:nvPr/>
        </p:nvSpPr>
        <p:spPr bwMode="auto">
          <a:xfrm>
            <a:off x="3444875" y="7007225"/>
            <a:ext cx="3190875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DejaVu Sans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4713" y="7007225"/>
            <a:ext cx="2351087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800" tIns="50400" rIns="100800" bIns="5040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</a:tabLst>
              <a:defRPr sz="1300">
                <a:solidFill>
                  <a:srgbClr val="898989"/>
                </a:solidFill>
                <a:latin typeface="Times New Roman" charset="0"/>
                <a:cs typeface="DejaVu Sans" charset="0"/>
              </a:defRPr>
            </a:lvl1pPr>
          </a:lstStyle>
          <a:p>
            <a:pPr>
              <a:defRPr/>
            </a:pPr>
            <a:fld id="{F5322507-D91B-A845-9D6B-D79CF98FDC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900">
          <a:solidFill>
            <a:srgbClr val="000000"/>
          </a:solidFill>
          <a:latin typeface="+mj-lt"/>
          <a:ea typeface="ＭＳ Ｐゴシック" charset="0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900">
          <a:solidFill>
            <a:srgbClr val="000000"/>
          </a:solidFill>
          <a:latin typeface="Calibri" pitchFamily="32" charset="0"/>
          <a:ea typeface="ＭＳ Ｐゴシック" charset="0"/>
          <a:cs typeface="DejaVu Sans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900">
          <a:solidFill>
            <a:srgbClr val="000000"/>
          </a:solidFill>
          <a:latin typeface="Calibri" pitchFamily="32" charset="0"/>
          <a:ea typeface="ＭＳ Ｐゴシック" charset="0"/>
          <a:cs typeface="DejaVu Sans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900">
          <a:solidFill>
            <a:srgbClr val="000000"/>
          </a:solidFill>
          <a:latin typeface="Calibri" pitchFamily="32" charset="0"/>
          <a:ea typeface="ＭＳ Ｐゴシック" charset="0"/>
          <a:cs typeface="DejaVu Sans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900">
          <a:solidFill>
            <a:srgbClr val="000000"/>
          </a:solidFill>
          <a:latin typeface="Calibri" pitchFamily="32" charset="0"/>
          <a:ea typeface="ＭＳ Ｐゴシック" charset="0"/>
          <a:cs typeface="DejaVu Sans" charset="0"/>
        </a:defRPr>
      </a:lvl5pPr>
      <a:lvl6pPr marL="25146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DejaVu Sans" charset="0"/>
          <a:cs typeface="DejaVu Sans" charset="0"/>
        </a:defRPr>
      </a:lvl6pPr>
      <a:lvl7pPr marL="29718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DejaVu Sans" charset="0"/>
          <a:cs typeface="DejaVu Sans" charset="0"/>
        </a:defRPr>
      </a:lvl7pPr>
      <a:lvl8pPr marL="34290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DejaVu Sans" charset="0"/>
          <a:cs typeface="DejaVu Sans" charset="0"/>
        </a:defRPr>
      </a:lvl8pPr>
      <a:lvl9pPr marL="38862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DejaVu Sans" charset="0"/>
          <a:cs typeface="DejaVu Sans" charset="0"/>
        </a:defRPr>
      </a:lvl9pPr>
    </p:titleStyle>
    <p:bodyStyle>
      <a:lvl1pPr marL="342900" indent="-342900" algn="l" defTabSz="457200" rtl="0" eaLnBrk="0" fontAlgn="base" hangingPunct="0">
        <a:spcBef>
          <a:spcPts val="875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500">
          <a:solidFill>
            <a:srgbClr val="000000"/>
          </a:solidFill>
          <a:latin typeface="+mn-lt"/>
          <a:ea typeface="ＭＳ Ｐゴシック" charset="0"/>
          <a:cs typeface="+mn-cs"/>
        </a:defRPr>
      </a:lvl1pPr>
      <a:lvl2pPr marL="742950" indent="-285750" algn="l" defTabSz="457200" rtl="0" eaLnBrk="0" fontAlgn="base" hangingPunct="0">
        <a:spcBef>
          <a:spcPts val="775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1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65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fontAlgn="base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fontAlgn="base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fontAlgn="base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fontAlgn="base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134938"/>
            <a:ext cx="9072562" cy="159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0800" tIns="50400" rIns="100800" bIns="504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3713"/>
            <a:ext cx="9072562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0800" tIns="50400" rIns="100800" bIns="504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8196" name="Text Box 3"/>
          <p:cNvSpPr txBox="1">
            <a:spLocks noChangeArrowheads="1"/>
          </p:cNvSpPr>
          <p:nvPr/>
        </p:nvSpPr>
        <p:spPr bwMode="auto">
          <a:xfrm>
            <a:off x="503238" y="7007225"/>
            <a:ext cx="2352675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DejaVu Sans" charset="0"/>
            </a:endParaRPr>
          </a:p>
        </p:txBody>
      </p:sp>
      <p:sp>
        <p:nvSpPr>
          <p:cNvPr id="8197" name="Text Box 4"/>
          <p:cNvSpPr txBox="1">
            <a:spLocks noChangeArrowheads="1"/>
          </p:cNvSpPr>
          <p:nvPr/>
        </p:nvSpPr>
        <p:spPr bwMode="auto">
          <a:xfrm>
            <a:off x="3444875" y="7007225"/>
            <a:ext cx="3190875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DejaVu Sans" charset="0"/>
            </a:endParaRPr>
          </a:p>
        </p:txBody>
      </p:sp>
      <p:sp>
        <p:nvSpPr>
          <p:cNvPr id="2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4713" y="7007225"/>
            <a:ext cx="2351087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800" tIns="50400" rIns="100800" bIns="5040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</a:tabLst>
              <a:defRPr sz="1300">
                <a:solidFill>
                  <a:srgbClr val="898989"/>
                </a:solidFill>
                <a:latin typeface="Times New Roman" charset="0"/>
                <a:cs typeface="DejaVu Sans" charset="0"/>
              </a:defRPr>
            </a:lvl1pPr>
          </a:lstStyle>
          <a:p>
            <a:pPr>
              <a:defRPr/>
            </a:pPr>
            <a:fld id="{CD7977B6-AA45-D94B-BC1B-25A0A14188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900">
          <a:solidFill>
            <a:srgbClr val="000000"/>
          </a:solidFill>
          <a:latin typeface="+mj-lt"/>
          <a:ea typeface="ＭＳ Ｐゴシック" charset="0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900">
          <a:solidFill>
            <a:srgbClr val="000000"/>
          </a:solidFill>
          <a:latin typeface="Calibri" pitchFamily="32" charset="0"/>
          <a:ea typeface="ＭＳ Ｐゴシック" charset="0"/>
          <a:cs typeface="DejaVu Sans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900">
          <a:solidFill>
            <a:srgbClr val="000000"/>
          </a:solidFill>
          <a:latin typeface="Calibri" pitchFamily="32" charset="0"/>
          <a:ea typeface="ＭＳ Ｐゴシック" charset="0"/>
          <a:cs typeface="DejaVu Sans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900">
          <a:solidFill>
            <a:srgbClr val="000000"/>
          </a:solidFill>
          <a:latin typeface="Calibri" pitchFamily="32" charset="0"/>
          <a:ea typeface="ＭＳ Ｐゴシック" charset="0"/>
          <a:cs typeface="DejaVu Sans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900">
          <a:solidFill>
            <a:srgbClr val="000000"/>
          </a:solidFill>
          <a:latin typeface="Calibri" pitchFamily="32" charset="0"/>
          <a:ea typeface="ＭＳ Ｐゴシック" charset="0"/>
          <a:cs typeface="DejaVu Sans" charset="0"/>
        </a:defRPr>
      </a:lvl5pPr>
      <a:lvl6pPr marL="25146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DejaVu Sans" charset="0"/>
          <a:cs typeface="DejaVu Sans" charset="0"/>
        </a:defRPr>
      </a:lvl6pPr>
      <a:lvl7pPr marL="29718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DejaVu Sans" charset="0"/>
          <a:cs typeface="DejaVu Sans" charset="0"/>
        </a:defRPr>
      </a:lvl7pPr>
      <a:lvl8pPr marL="34290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DejaVu Sans" charset="0"/>
          <a:cs typeface="DejaVu Sans" charset="0"/>
        </a:defRPr>
      </a:lvl8pPr>
      <a:lvl9pPr marL="38862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DejaVu Sans" charset="0"/>
          <a:cs typeface="DejaVu Sans" charset="0"/>
        </a:defRPr>
      </a:lvl9pPr>
    </p:titleStyle>
    <p:bodyStyle>
      <a:lvl1pPr marL="342900" indent="-342900" algn="l" defTabSz="457200" rtl="0" eaLnBrk="0" fontAlgn="base" hangingPunct="0">
        <a:spcBef>
          <a:spcPts val="875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500">
          <a:solidFill>
            <a:srgbClr val="000000"/>
          </a:solidFill>
          <a:latin typeface="+mn-lt"/>
          <a:ea typeface="ＭＳ Ｐゴシック" charset="0"/>
          <a:cs typeface="+mn-cs"/>
        </a:defRPr>
      </a:lvl1pPr>
      <a:lvl2pPr marL="742950" indent="-285750" algn="l" defTabSz="457200" rtl="0" eaLnBrk="0" fontAlgn="base" hangingPunct="0">
        <a:spcBef>
          <a:spcPts val="775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1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65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fontAlgn="base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fontAlgn="base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fontAlgn="base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fontAlgn="base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134938"/>
            <a:ext cx="9072562" cy="159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0800" tIns="50400" rIns="100800" bIns="504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3713"/>
            <a:ext cx="9072562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0800" tIns="50400" rIns="100800" bIns="504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9220" name="Text Box 3"/>
          <p:cNvSpPr txBox="1">
            <a:spLocks noChangeArrowheads="1"/>
          </p:cNvSpPr>
          <p:nvPr/>
        </p:nvSpPr>
        <p:spPr bwMode="auto">
          <a:xfrm>
            <a:off x="503238" y="7007225"/>
            <a:ext cx="2352675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DejaVu Sans" charset="0"/>
            </a:endParaRPr>
          </a:p>
        </p:txBody>
      </p:sp>
      <p:sp>
        <p:nvSpPr>
          <p:cNvPr id="9221" name="Text Box 4"/>
          <p:cNvSpPr txBox="1">
            <a:spLocks noChangeArrowheads="1"/>
          </p:cNvSpPr>
          <p:nvPr/>
        </p:nvSpPr>
        <p:spPr bwMode="auto">
          <a:xfrm>
            <a:off x="3444875" y="7007225"/>
            <a:ext cx="3190875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DejaVu Sans" charset="0"/>
            </a:endParaRPr>
          </a:p>
        </p:txBody>
      </p:sp>
      <p:sp>
        <p:nvSpPr>
          <p:cNvPr id="2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4713" y="7007225"/>
            <a:ext cx="2351087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800" tIns="50400" rIns="100800" bIns="5040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</a:tabLst>
              <a:defRPr sz="1300">
                <a:solidFill>
                  <a:srgbClr val="898989"/>
                </a:solidFill>
                <a:latin typeface="Times New Roman" charset="0"/>
                <a:cs typeface="DejaVu Sans" charset="0"/>
              </a:defRPr>
            </a:lvl1pPr>
          </a:lstStyle>
          <a:p>
            <a:pPr>
              <a:defRPr/>
            </a:pPr>
            <a:fld id="{03CA3F7E-0EF2-924E-89E3-6E24AC4346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900">
          <a:solidFill>
            <a:srgbClr val="000000"/>
          </a:solidFill>
          <a:latin typeface="+mj-lt"/>
          <a:ea typeface="ＭＳ Ｐゴシック" charset="0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900">
          <a:solidFill>
            <a:srgbClr val="000000"/>
          </a:solidFill>
          <a:latin typeface="Calibri" pitchFamily="32" charset="0"/>
          <a:ea typeface="ＭＳ Ｐゴシック" charset="0"/>
          <a:cs typeface="DejaVu Sans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900">
          <a:solidFill>
            <a:srgbClr val="000000"/>
          </a:solidFill>
          <a:latin typeface="Calibri" pitchFamily="32" charset="0"/>
          <a:ea typeface="ＭＳ Ｐゴシック" charset="0"/>
          <a:cs typeface="DejaVu Sans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900">
          <a:solidFill>
            <a:srgbClr val="000000"/>
          </a:solidFill>
          <a:latin typeface="Calibri" pitchFamily="32" charset="0"/>
          <a:ea typeface="ＭＳ Ｐゴシック" charset="0"/>
          <a:cs typeface="DejaVu Sans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900">
          <a:solidFill>
            <a:srgbClr val="000000"/>
          </a:solidFill>
          <a:latin typeface="Calibri" pitchFamily="32" charset="0"/>
          <a:ea typeface="ＭＳ Ｐゴシック" charset="0"/>
          <a:cs typeface="DejaVu Sans" charset="0"/>
        </a:defRPr>
      </a:lvl5pPr>
      <a:lvl6pPr marL="25146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DejaVu Sans" charset="0"/>
          <a:cs typeface="DejaVu Sans" charset="0"/>
        </a:defRPr>
      </a:lvl6pPr>
      <a:lvl7pPr marL="29718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DejaVu Sans" charset="0"/>
          <a:cs typeface="DejaVu Sans" charset="0"/>
        </a:defRPr>
      </a:lvl7pPr>
      <a:lvl8pPr marL="34290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DejaVu Sans" charset="0"/>
          <a:cs typeface="DejaVu Sans" charset="0"/>
        </a:defRPr>
      </a:lvl8pPr>
      <a:lvl9pPr marL="38862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DejaVu Sans" charset="0"/>
          <a:cs typeface="DejaVu Sans" charset="0"/>
        </a:defRPr>
      </a:lvl9pPr>
    </p:titleStyle>
    <p:bodyStyle>
      <a:lvl1pPr marL="342900" indent="-342900" algn="l" defTabSz="457200" rtl="0" eaLnBrk="0" fontAlgn="base" hangingPunct="0">
        <a:spcBef>
          <a:spcPts val="875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500">
          <a:solidFill>
            <a:srgbClr val="000000"/>
          </a:solidFill>
          <a:latin typeface="+mn-lt"/>
          <a:ea typeface="ＭＳ Ｐゴシック" charset="0"/>
          <a:cs typeface="+mn-cs"/>
        </a:defRPr>
      </a:lvl1pPr>
      <a:lvl2pPr marL="742950" indent="-285750" algn="l" defTabSz="457200" rtl="0" eaLnBrk="0" fontAlgn="base" hangingPunct="0">
        <a:spcBef>
          <a:spcPts val="775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1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65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fontAlgn="base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fontAlgn="base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fontAlgn="base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fontAlgn="base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0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0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0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0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0.xml"/><Relationship Id="rId4" Type="http://schemas.openxmlformats.org/officeDocument/2006/relationships/image" Target="../media/image2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0.xml"/><Relationship Id="rId4" Type="http://schemas.openxmlformats.org/officeDocument/2006/relationships/image" Target="../media/image2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2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31.emf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2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31.emf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35.emf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35.emf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46.png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46.png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0.xml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0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0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0.xml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0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0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0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0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0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0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0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0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0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/>
          <p:cNvGrpSpPr/>
          <p:nvPr/>
        </p:nvGrpSpPr>
        <p:grpSpPr>
          <a:xfrm>
            <a:off x="7631112" y="6904037"/>
            <a:ext cx="1975371" cy="408915"/>
            <a:chOff x="7560741" y="7105917"/>
            <a:chExt cx="1975371" cy="408915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60741" y="7105917"/>
              <a:ext cx="375171" cy="375171"/>
            </a:xfrm>
            <a:prstGeom prst="rect">
              <a:avLst/>
            </a:prstGeom>
          </p:spPr>
        </p:pic>
        <p:sp>
          <p:nvSpPr>
            <p:cNvPr id="33" name="Text Box 2"/>
            <p:cNvSpPr txBox="1">
              <a:spLocks noChangeArrowheads="1"/>
            </p:cNvSpPr>
            <p:nvPr/>
          </p:nvSpPr>
          <p:spPr bwMode="auto">
            <a:xfrm>
              <a:off x="7859712" y="7114437"/>
              <a:ext cx="1676400" cy="4003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00800" tIns="50400" rIns="100800" bIns="50400"/>
            <a:lstStyle>
              <a:lvl1pPr eaLnBrk="0">
                <a:tabLst>
                  <a:tab pos="0" algn="l"/>
                  <a:tab pos="454025" algn="l"/>
                  <a:tab pos="909638" algn="l"/>
                  <a:tab pos="1365250" algn="l"/>
                  <a:tab pos="1820863" algn="l"/>
                  <a:tab pos="2276475" algn="l"/>
                  <a:tab pos="2732088" algn="l"/>
                  <a:tab pos="3187700" algn="l"/>
                  <a:tab pos="3643313" algn="l"/>
                  <a:tab pos="4098925" algn="l"/>
                  <a:tab pos="4554538" algn="l"/>
                  <a:tab pos="5010150" algn="l"/>
                  <a:tab pos="5465763" algn="l"/>
                  <a:tab pos="5921375" algn="l"/>
                  <a:tab pos="6376988" algn="l"/>
                  <a:tab pos="6832600" algn="l"/>
                  <a:tab pos="7288213" algn="l"/>
                  <a:tab pos="7743825" algn="l"/>
                  <a:tab pos="8199438" algn="l"/>
                  <a:tab pos="8655050" algn="l"/>
                  <a:tab pos="9110663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 eaLnBrk="0">
                <a:tabLst>
                  <a:tab pos="0" algn="l"/>
                  <a:tab pos="454025" algn="l"/>
                  <a:tab pos="909638" algn="l"/>
                  <a:tab pos="1365250" algn="l"/>
                  <a:tab pos="1820863" algn="l"/>
                  <a:tab pos="2276475" algn="l"/>
                  <a:tab pos="2732088" algn="l"/>
                  <a:tab pos="3187700" algn="l"/>
                  <a:tab pos="3643313" algn="l"/>
                  <a:tab pos="4098925" algn="l"/>
                  <a:tab pos="4554538" algn="l"/>
                  <a:tab pos="5010150" algn="l"/>
                  <a:tab pos="5465763" algn="l"/>
                  <a:tab pos="5921375" algn="l"/>
                  <a:tab pos="6376988" algn="l"/>
                  <a:tab pos="6832600" algn="l"/>
                  <a:tab pos="7288213" algn="l"/>
                  <a:tab pos="7743825" algn="l"/>
                  <a:tab pos="8199438" algn="l"/>
                  <a:tab pos="8655050" algn="l"/>
                  <a:tab pos="9110663" algn="l"/>
                </a:tabLst>
                <a:defRPr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>
                <a:tabLst>
                  <a:tab pos="0" algn="l"/>
                  <a:tab pos="454025" algn="l"/>
                  <a:tab pos="909638" algn="l"/>
                  <a:tab pos="1365250" algn="l"/>
                  <a:tab pos="1820863" algn="l"/>
                  <a:tab pos="2276475" algn="l"/>
                  <a:tab pos="2732088" algn="l"/>
                  <a:tab pos="3187700" algn="l"/>
                  <a:tab pos="3643313" algn="l"/>
                  <a:tab pos="4098925" algn="l"/>
                  <a:tab pos="4554538" algn="l"/>
                  <a:tab pos="5010150" algn="l"/>
                  <a:tab pos="5465763" algn="l"/>
                  <a:tab pos="5921375" algn="l"/>
                  <a:tab pos="6376988" algn="l"/>
                  <a:tab pos="6832600" algn="l"/>
                  <a:tab pos="7288213" algn="l"/>
                  <a:tab pos="7743825" algn="l"/>
                  <a:tab pos="8199438" algn="l"/>
                  <a:tab pos="8655050" algn="l"/>
                  <a:tab pos="9110663" algn="l"/>
                </a:tabLst>
                <a:defRPr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>
                <a:tabLst>
                  <a:tab pos="0" algn="l"/>
                  <a:tab pos="454025" algn="l"/>
                  <a:tab pos="909638" algn="l"/>
                  <a:tab pos="1365250" algn="l"/>
                  <a:tab pos="1820863" algn="l"/>
                  <a:tab pos="2276475" algn="l"/>
                  <a:tab pos="2732088" algn="l"/>
                  <a:tab pos="3187700" algn="l"/>
                  <a:tab pos="3643313" algn="l"/>
                  <a:tab pos="4098925" algn="l"/>
                  <a:tab pos="4554538" algn="l"/>
                  <a:tab pos="5010150" algn="l"/>
                  <a:tab pos="5465763" algn="l"/>
                  <a:tab pos="5921375" algn="l"/>
                  <a:tab pos="6376988" algn="l"/>
                  <a:tab pos="6832600" algn="l"/>
                  <a:tab pos="7288213" algn="l"/>
                  <a:tab pos="7743825" algn="l"/>
                  <a:tab pos="8199438" algn="l"/>
                  <a:tab pos="8655050" algn="l"/>
                  <a:tab pos="9110663" algn="l"/>
                </a:tabLst>
                <a:defRPr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>
                <a:tabLst>
                  <a:tab pos="0" algn="l"/>
                  <a:tab pos="454025" algn="l"/>
                  <a:tab pos="909638" algn="l"/>
                  <a:tab pos="1365250" algn="l"/>
                  <a:tab pos="1820863" algn="l"/>
                  <a:tab pos="2276475" algn="l"/>
                  <a:tab pos="2732088" algn="l"/>
                  <a:tab pos="3187700" algn="l"/>
                  <a:tab pos="3643313" algn="l"/>
                  <a:tab pos="4098925" algn="l"/>
                  <a:tab pos="4554538" algn="l"/>
                  <a:tab pos="5010150" algn="l"/>
                  <a:tab pos="5465763" algn="l"/>
                  <a:tab pos="5921375" algn="l"/>
                  <a:tab pos="6376988" algn="l"/>
                  <a:tab pos="6832600" algn="l"/>
                  <a:tab pos="7288213" algn="l"/>
                  <a:tab pos="7743825" algn="l"/>
                  <a:tab pos="8199438" algn="l"/>
                  <a:tab pos="8655050" algn="l"/>
                  <a:tab pos="9110663" algn="l"/>
                </a:tabLst>
                <a:defRPr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4025" algn="l"/>
                  <a:tab pos="909638" algn="l"/>
                  <a:tab pos="1365250" algn="l"/>
                  <a:tab pos="1820863" algn="l"/>
                  <a:tab pos="2276475" algn="l"/>
                  <a:tab pos="2732088" algn="l"/>
                  <a:tab pos="3187700" algn="l"/>
                  <a:tab pos="3643313" algn="l"/>
                  <a:tab pos="4098925" algn="l"/>
                  <a:tab pos="4554538" algn="l"/>
                  <a:tab pos="5010150" algn="l"/>
                  <a:tab pos="5465763" algn="l"/>
                  <a:tab pos="5921375" algn="l"/>
                  <a:tab pos="6376988" algn="l"/>
                  <a:tab pos="6832600" algn="l"/>
                  <a:tab pos="7288213" algn="l"/>
                  <a:tab pos="7743825" algn="l"/>
                  <a:tab pos="8199438" algn="l"/>
                  <a:tab pos="8655050" algn="l"/>
                  <a:tab pos="9110663" algn="l"/>
                </a:tabLst>
                <a:defRPr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4025" algn="l"/>
                  <a:tab pos="909638" algn="l"/>
                  <a:tab pos="1365250" algn="l"/>
                  <a:tab pos="1820863" algn="l"/>
                  <a:tab pos="2276475" algn="l"/>
                  <a:tab pos="2732088" algn="l"/>
                  <a:tab pos="3187700" algn="l"/>
                  <a:tab pos="3643313" algn="l"/>
                  <a:tab pos="4098925" algn="l"/>
                  <a:tab pos="4554538" algn="l"/>
                  <a:tab pos="5010150" algn="l"/>
                  <a:tab pos="5465763" algn="l"/>
                  <a:tab pos="5921375" algn="l"/>
                  <a:tab pos="6376988" algn="l"/>
                  <a:tab pos="6832600" algn="l"/>
                  <a:tab pos="7288213" algn="l"/>
                  <a:tab pos="7743825" algn="l"/>
                  <a:tab pos="8199438" algn="l"/>
                  <a:tab pos="8655050" algn="l"/>
                  <a:tab pos="9110663" algn="l"/>
                </a:tabLst>
                <a:defRPr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4025" algn="l"/>
                  <a:tab pos="909638" algn="l"/>
                  <a:tab pos="1365250" algn="l"/>
                  <a:tab pos="1820863" algn="l"/>
                  <a:tab pos="2276475" algn="l"/>
                  <a:tab pos="2732088" algn="l"/>
                  <a:tab pos="3187700" algn="l"/>
                  <a:tab pos="3643313" algn="l"/>
                  <a:tab pos="4098925" algn="l"/>
                  <a:tab pos="4554538" algn="l"/>
                  <a:tab pos="5010150" algn="l"/>
                  <a:tab pos="5465763" algn="l"/>
                  <a:tab pos="5921375" algn="l"/>
                  <a:tab pos="6376988" algn="l"/>
                  <a:tab pos="6832600" algn="l"/>
                  <a:tab pos="7288213" algn="l"/>
                  <a:tab pos="7743825" algn="l"/>
                  <a:tab pos="8199438" algn="l"/>
                  <a:tab pos="8655050" algn="l"/>
                  <a:tab pos="9110663" algn="l"/>
                </a:tabLst>
                <a:defRPr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4025" algn="l"/>
                  <a:tab pos="909638" algn="l"/>
                  <a:tab pos="1365250" algn="l"/>
                  <a:tab pos="1820863" algn="l"/>
                  <a:tab pos="2276475" algn="l"/>
                  <a:tab pos="2732088" algn="l"/>
                  <a:tab pos="3187700" algn="l"/>
                  <a:tab pos="3643313" algn="l"/>
                  <a:tab pos="4098925" algn="l"/>
                  <a:tab pos="4554538" algn="l"/>
                  <a:tab pos="5010150" algn="l"/>
                  <a:tab pos="5465763" algn="l"/>
                  <a:tab pos="5921375" algn="l"/>
                  <a:tab pos="6376988" algn="l"/>
                  <a:tab pos="6832600" algn="l"/>
                  <a:tab pos="7288213" algn="l"/>
                  <a:tab pos="7743825" algn="l"/>
                  <a:tab pos="8199438" algn="l"/>
                  <a:tab pos="8655050" algn="l"/>
                  <a:tab pos="9110663" algn="l"/>
                </a:tabLst>
                <a:defRPr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ts val="450"/>
                </a:spcBef>
                <a:buClrTx/>
                <a:buFontTx/>
                <a:buNone/>
                <a:defRPr/>
              </a:pPr>
              <a:r>
                <a:rPr lang="en-US" sz="1600" i="1" dirty="0">
                  <a:solidFill>
                    <a:schemeClr val="accent2">
                      <a:lumMod val="75000"/>
                    </a:schemeClr>
                  </a:solidFill>
                  <a:latin typeface="Verdana"/>
                  <a:cs typeface="Verdana"/>
                </a:rPr>
                <a:t>@</a:t>
              </a:r>
              <a:r>
                <a:rPr lang="en-US" sz="1600" i="1" dirty="0" err="1">
                  <a:solidFill>
                    <a:schemeClr val="accent2">
                      <a:lumMod val="75000"/>
                    </a:schemeClr>
                  </a:solidFill>
                  <a:latin typeface="Verdana"/>
                  <a:cs typeface="Verdana"/>
                </a:rPr>
                <a:t>faherreraur</a:t>
              </a:r>
              <a:endParaRPr lang="en-US" sz="1600" i="1" dirty="0">
                <a:solidFill>
                  <a:schemeClr val="accent2">
                    <a:lumMod val="75000"/>
                  </a:schemeClr>
                </a:solidFill>
                <a:latin typeface="Verdana"/>
                <a:cs typeface="Verdana"/>
              </a:endParaRPr>
            </a:p>
          </p:txBody>
        </p:sp>
      </p:grpSp>
      <p:sp>
        <p:nvSpPr>
          <p:cNvPr id="223237" name="Rectángulo 2"/>
          <p:cNvSpPr>
            <a:spLocks noChangeArrowheads="1"/>
          </p:cNvSpPr>
          <p:nvPr/>
        </p:nvSpPr>
        <p:spPr bwMode="auto">
          <a:xfrm>
            <a:off x="0" y="2636837"/>
            <a:ext cx="10080626" cy="14172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sz="4600" dirty="0">
                <a:solidFill>
                  <a:srgbClr val="191966"/>
                </a:solidFill>
                <a:latin typeface="Comic Sans MS"/>
                <a:cs typeface="Comic Sans MS"/>
              </a:rPr>
              <a:t>Átomos, moléculas y luz: </a:t>
            </a:r>
          </a:p>
          <a:p>
            <a:pPr algn="ctr"/>
            <a:r>
              <a:rPr lang="es-ES" sz="4600" dirty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el futuro de la revolución cuántica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512" y="122237"/>
            <a:ext cx="1760220" cy="213360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9912" y="28912"/>
            <a:ext cx="4354513" cy="230312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92112" y="6980237"/>
            <a:ext cx="25233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ts val="450"/>
              </a:spcBef>
              <a:buClrTx/>
              <a:buFontTx/>
              <a:buNone/>
              <a:defRPr/>
            </a:pPr>
            <a:r>
              <a:rPr lang="en-US" sz="1600" dirty="0">
                <a:solidFill>
                  <a:srgbClr val="000090"/>
                </a:solidFill>
                <a:latin typeface="Verdana"/>
                <a:cs typeface="Verdana"/>
              </a:rPr>
              <a:t>http://</a:t>
            </a:r>
            <a:r>
              <a:rPr lang="en-US" sz="1600" dirty="0" err="1">
                <a:solidFill>
                  <a:srgbClr val="000090"/>
                </a:solidFill>
                <a:latin typeface="Verdana"/>
                <a:cs typeface="Verdana"/>
              </a:rPr>
              <a:t>fherreralab.com</a:t>
            </a:r>
            <a:endParaRPr lang="en-US" sz="1600" dirty="0">
              <a:solidFill>
                <a:srgbClr val="000090"/>
              </a:solidFill>
              <a:latin typeface="Verdana"/>
              <a:cs typeface="Verdana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6315" y="5150807"/>
            <a:ext cx="3261005" cy="144843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6818" y="4800833"/>
            <a:ext cx="2780094" cy="17439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499"/>
    </mc:Choice>
    <mc:Fallback xmlns="">
      <p:transition xmlns:p14="http://schemas.microsoft.com/office/powerpoint/2010/main" advTm="1149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>
            <a:spLocks noChangeArrowheads="1"/>
          </p:cNvSpPr>
          <p:nvPr/>
        </p:nvSpPr>
        <p:spPr bwMode="auto">
          <a:xfrm>
            <a:off x="0" y="274637"/>
            <a:ext cx="10080626" cy="7589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sz="4600" dirty="0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¿Porqué la encriptación es segura?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2473030" y="5423052"/>
            <a:ext cx="2604950" cy="671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tx1"/>
                </a:solidFill>
                <a:latin typeface="Comic Sans MS"/>
                <a:cs typeface="Comic Sans MS"/>
              </a:rPr>
              <a:t>15 = </a:t>
            </a:r>
            <a:r>
              <a:rPr lang="es-ES" sz="4000" dirty="0">
                <a:solidFill>
                  <a:srgbClr val="FF0000"/>
                </a:solidFill>
                <a:latin typeface="Comic Sans MS"/>
                <a:cs typeface="Comic Sans MS"/>
              </a:rPr>
              <a:t>A</a:t>
            </a:r>
            <a:r>
              <a:rPr lang="es-ES" sz="4000" dirty="0">
                <a:solidFill>
                  <a:schemeClr val="tx1"/>
                </a:solidFill>
                <a:latin typeface="Comic Sans MS"/>
                <a:cs typeface="Comic Sans MS"/>
              </a:rPr>
              <a:t> x </a:t>
            </a:r>
            <a:r>
              <a:rPr lang="es-ES" sz="4000" dirty="0">
                <a:solidFill>
                  <a:srgbClr val="0000FF"/>
                </a:solidFill>
                <a:latin typeface="Comic Sans MS"/>
                <a:cs typeface="Comic Sans MS"/>
              </a:rPr>
              <a:t>B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6511630" y="5241458"/>
            <a:ext cx="1441270" cy="6719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000" dirty="0">
                <a:solidFill>
                  <a:srgbClr val="FF0000"/>
                </a:solidFill>
                <a:latin typeface="Comic Sans MS"/>
                <a:cs typeface="Comic Sans MS"/>
              </a:rPr>
              <a:t>A </a:t>
            </a:r>
            <a:r>
              <a:rPr lang="es-ES" sz="4000" dirty="0">
                <a:solidFill>
                  <a:schemeClr val="tx1"/>
                </a:solidFill>
                <a:latin typeface="Comic Sans MS"/>
                <a:cs typeface="Comic Sans MS"/>
              </a:rPr>
              <a:t>= 5 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8" name="Rectángulo 37"/>
          <p:cNvSpPr/>
          <p:nvPr/>
        </p:nvSpPr>
        <p:spPr>
          <a:xfrm>
            <a:off x="6552552" y="5851058"/>
            <a:ext cx="1389423" cy="6719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000" dirty="0">
                <a:solidFill>
                  <a:srgbClr val="0000FF"/>
                </a:solidFill>
                <a:latin typeface="Comic Sans MS"/>
                <a:cs typeface="Comic Sans MS"/>
              </a:rPr>
              <a:t>B</a:t>
            </a:r>
            <a:r>
              <a:rPr lang="es-ES" sz="400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s-ES" sz="4000" dirty="0">
                <a:solidFill>
                  <a:schemeClr val="tx1"/>
                </a:solidFill>
                <a:latin typeface="Comic Sans MS"/>
                <a:cs typeface="Comic Sans MS"/>
              </a:rPr>
              <a:t>= 3 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0912" y="1874837"/>
            <a:ext cx="1561369" cy="1641305"/>
          </a:xfrm>
          <a:prstGeom prst="ellipse">
            <a:avLst/>
          </a:prstGeom>
        </p:spPr>
      </p:pic>
      <p:sp>
        <p:nvSpPr>
          <p:cNvPr id="43" name="Rectángulo 42"/>
          <p:cNvSpPr/>
          <p:nvPr/>
        </p:nvSpPr>
        <p:spPr>
          <a:xfrm>
            <a:off x="1263036" y="4319570"/>
            <a:ext cx="7602562" cy="5270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3000" dirty="0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Las matemáticas garantizan la seguridad</a:t>
            </a:r>
          </a:p>
        </p:txBody>
      </p:sp>
      <p:sp>
        <p:nvSpPr>
          <p:cNvPr id="44" name="Flecha derecha 43"/>
          <p:cNvSpPr/>
          <p:nvPr/>
        </p:nvSpPr>
        <p:spPr bwMode="auto">
          <a:xfrm>
            <a:off x="5368630" y="5622458"/>
            <a:ext cx="566777" cy="346364"/>
          </a:xfrm>
          <a:prstGeom prst="rightArrow">
            <a:avLst/>
          </a:prstGeom>
          <a:solidFill>
            <a:srgbClr val="8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46" name="CuadroTexto 45"/>
          <p:cNvSpPr txBox="1"/>
          <p:nvPr/>
        </p:nvSpPr>
        <p:spPr>
          <a:xfrm>
            <a:off x="615954" y="5418100"/>
            <a:ext cx="4483469" cy="671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tx1"/>
                </a:solidFill>
                <a:latin typeface="Comic Sans MS"/>
                <a:cs typeface="Comic Sans MS"/>
              </a:rPr>
              <a:t>85755179 = </a:t>
            </a:r>
            <a:r>
              <a:rPr lang="es-ES" sz="4000" dirty="0">
                <a:solidFill>
                  <a:srgbClr val="FF0000"/>
                </a:solidFill>
                <a:latin typeface="Comic Sans MS"/>
                <a:cs typeface="Comic Sans MS"/>
              </a:rPr>
              <a:t>A</a:t>
            </a:r>
            <a:r>
              <a:rPr lang="es-ES" sz="4000" dirty="0">
                <a:solidFill>
                  <a:schemeClr val="tx1"/>
                </a:solidFill>
                <a:latin typeface="Comic Sans MS"/>
                <a:cs typeface="Comic Sans MS"/>
              </a:rPr>
              <a:t> x </a:t>
            </a:r>
            <a:r>
              <a:rPr lang="es-ES" sz="4000" dirty="0">
                <a:solidFill>
                  <a:srgbClr val="0000FF"/>
                </a:solidFill>
                <a:latin typeface="Comic Sans MS"/>
                <a:cs typeface="Comic Sans MS"/>
              </a:rPr>
              <a:t>B</a:t>
            </a:r>
          </a:p>
        </p:txBody>
      </p:sp>
      <p:sp>
        <p:nvSpPr>
          <p:cNvPr id="47" name="Rectángulo 46"/>
          <p:cNvSpPr/>
          <p:nvPr/>
        </p:nvSpPr>
        <p:spPr>
          <a:xfrm>
            <a:off x="6519297" y="5238979"/>
            <a:ext cx="2380530" cy="6719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000" dirty="0">
                <a:solidFill>
                  <a:srgbClr val="FF0000"/>
                </a:solidFill>
                <a:latin typeface="Comic Sans MS"/>
                <a:cs typeface="Comic Sans MS"/>
              </a:rPr>
              <a:t>A </a:t>
            </a:r>
            <a:r>
              <a:rPr lang="es-ES" sz="4000" dirty="0">
                <a:solidFill>
                  <a:schemeClr val="tx1"/>
                </a:solidFill>
                <a:latin typeface="Comic Sans MS"/>
                <a:cs typeface="Comic Sans MS"/>
              </a:rPr>
              <a:t>= 4099 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48" name="Rectángulo 47"/>
          <p:cNvSpPr/>
          <p:nvPr/>
        </p:nvSpPr>
        <p:spPr>
          <a:xfrm>
            <a:off x="6560219" y="5848579"/>
            <a:ext cx="2559615" cy="6719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000" dirty="0">
                <a:solidFill>
                  <a:srgbClr val="0000FF"/>
                </a:solidFill>
                <a:latin typeface="Comic Sans MS"/>
                <a:cs typeface="Comic Sans MS"/>
              </a:rPr>
              <a:t>B</a:t>
            </a:r>
            <a:r>
              <a:rPr lang="es-ES" sz="400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s-ES" sz="4000" dirty="0">
                <a:solidFill>
                  <a:schemeClr val="tx1"/>
                </a:solidFill>
                <a:latin typeface="Comic Sans MS"/>
                <a:cs typeface="Comic Sans MS"/>
              </a:rPr>
              <a:t>= 20921 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2312" y="1570037"/>
            <a:ext cx="3274425" cy="2432205"/>
          </a:xfrm>
          <a:prstGeom prst="rect">
            <a:avLst/>
          </a:prstGeom>
        </p:spPr>
      </p:pic>
      <p:sp>
        <p:nvSpPr>
          <p:cNvPr id="21" name="Rectángulo redondeado 20"/>
          <p:cNvSpPr/>
          <p:nvPr/>
        </p:nvSpPr>
        <p:spPr bwMode="auto">
          <a:xfrm>
            <a:off x="2144712" y="2332037"/>
            <a:ext cx="533400" cy="1143000"/>
          </a:xfrm>
          <a:prstGeom prst="round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92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14" grpId="0"/>
      <p:bldP spid="14" grpId="1"/>
      <p:bldP spid="38" grpId="0"/>
      <p:bldP spid="38" grpId="1"/>
      <p:bldP spid="43" grpId="0"/>
      <p:bldP spid="44" grpId="0" animBg="1"/>
      <p:bldP spid="46" grpId="0"/>
      <p:bldP spid="47" grpId="0"/>
      <p:bldP spid="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>
            <a:spLocks noChangeArrowheads="1"/>
          </p:cNvSpPr>
          <p:nvPr/>
        </p:nvSpPr>
        <p:spPr bwMode="auto">
          <a:xfrm>
            <a:off x="0" y="274637"/>
            <a:ext cx="10080626" cy="7589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sz="4600" dirty="0" err="1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Why</a:t>
            </a:r>
            <a:r>
              <a:rPr lang="es-ES" sz="4600" dirty="0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s-ES" sz="4600" dirty="0" err="1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is</a:t>
            </a:r>
            <a:r>
              <a:rPr lang="es-ES" sz="4600" dirty="0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s-ES" sz="4600" dirty="0" err="1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encryption</a:t>
            </a:r>
            <a:r>
              <a:rPr lang="es-ES" sz="4600" dirty="0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s-ES" sz="4600" dirty="0" err="1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safe</a:t>
            </a:r>
            <a:r>
              <a:rPr lang="es-ES" sz="4600" dirty="0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?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2473030" y="5423052"/>
            <a:ext cx="2604950" cy="671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tx1"/>
                </a:solidFill>
                <a:latin typeface="Comic Sans MS"/>
                <a:cs typeface="Comic Sans MS"/>
              </a:rPr>
              <a:t>15 = </a:t>
            </a:r>
            <a:r>
              <a:rPr lang="es-ES" sz="4000" dirty="0">
                <a:solidFill>
                  <a:srgbClr val="FF0000"/>
                </a:solidFill>
                <a:latin typeface="Comic Sans MS"/>
                <a:cs typeface="Comic Sans MS"/>
              </a:rPr>
              <a:t>A</a:t>
            </a:r>
            <a:r>
              <a:rPr lang="es-ES" sz="4000" dirty="0">
                <a:solidFill>
                  <a:schemeClr val="tx1"/>
                </a:solidFill>
                <a:latin typeface="Comic Sans MS"/>
                <a:cs typeface="Comic Sans MS"/>
              </a:rPr>
              <a:t> x </a:t>
            </a:r>
            <a:r>
              <a:rPr lang="es-ES" sz="4000" dirty="0">
                <a:solidFill>
                  <a:srgbClr val="0000FF"/>
                </a:solidFill>
                <a:latin typeface="Comic Sans MS"/>
                <a:cs typeface="Comic Sans MS"/>
              </a:rPr>
              <a:t>B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6511630" y="5241458"/>
            <a:ext cx="1441270" cy="6719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000" dirty="0">
                <a:solidFill>
                  <a:srgbClr val="FF0000"/>
                </a:solidFill>
                <a:latin typeface="Comic Sans MS"/>
                <a:cs typeface="Comic Sans MS"/>
              </a:rPr>
              <a:t>A </a:t>
            </a:r>
            <a:r>
              <a:rPr lang="es-ES" sz="4000" dirty="0">
                <a:solidFill>
                  <a:schemeClr val="tx1"/>
                </a:solidFill>
                <a:latin typeface="Comic Sans MS"/>
                <a:cs typeface="Comic Sans MS"/>
              </a:rPr>
              <a:t>= 5 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8" name="Rectángulo 37"/>
          <p:cNvSpPr/>
          <p:nvPr/>
        </p:nvSpPr>
        <p:spPr>
          <a:xfrm>
            <a:off x="6552552" y="5851058"/>
            <a:ext cx="1389423" cy="6719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000" dirty="0">
                <a:solidFill>
                  <a:srgbClr val="0000FF"/>
                </a:solidFill>
                <a:latin typeface="Comic Sans MS"/>
                <a:cs typeface="Comic Sans MS"/>
              </a:rPr>
              <a:t>B</a:t>
            </a:r>
            <a:r>
              <a:rPr lang="es-ES" sz="400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s-ES" sz="4000" dirty="0">
                <a:solidFill>
                  <a:schemeClr val="tx1"/>
                </a:solidFill>
                <a:latin typeface="Comic Sans MS"/>
                <a:cs typeface="Comic Sans MS"/>
              </a:rPr>
              <a:t>= 3 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0912" y="1874837"/>
            <a:ext cx="1561369" cy="1641305"/>
          </a:xfrm>
          <a:prstGeom prst="ellipse">
            <a:avLst/>
          </a:prstGeom>
        </p:spPr>
      </p:pic>
      <p:sp>
        <p:nvSpPr>
          <p:cNvPr id="43" name="Rectángulo 42"/>
          <p:cNvSpPr/>
          <p:nvPr/>
        </p:nvSpPr>
        <p:spPr>
          <a:xfrm>
            <a:off x="2068268" y="4319570"/>
            <a:ext cx="5992108" cy="5270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3000" dirty="0" err="1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Mathematics</a:t>
            </a:r>
            <a:r>
              <a:rPr lang="es-ES" sz="3000" dirty="0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s-ES" sz="3000" dirty="0" err="1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guarantee</a:t>
            </a:r>
            <a:r>
              <a:rPr lang="es-ES" sz="3000" dirty="0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s-ES" sz="3000" dirty="0" err="1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security</a:t>
            </a:r>
            <a:endParaRPr lang="es-ES" sz="3000" dirty="0">
              <a:solidFill>
                <a:schemeClr val="accent2">
                  <a:lumMod val="50000"/>
                </a:schemeClr>
              </a:solidFill>
              <a:latin typeface="Comic Sans MS"/>
              <a:cs typeface="Comic Sans MS"/>
            </a:endParaRPr>
          </a:p>
        </p:txBody>
      </p:sp>
      <p:sp>
        <p:nvSpPr>
          <p:cNvPr id="44" name="Flecha derecha 43"/>
          <p:cNvSpPr/>
          <p:nvPr/>
        </p:nvSpPr>
        <p:spPr bwMode="auto">
          <a:xfrm>
            <a:off x="5368630" y="5622458"/>
            <a:ext cx="566777" cy="346364"/>
          </a:xfrm>
          <a:prstGeom prst="rightArrow">
            <a:avLst/>
          </a:prstGeom>
          <a:solidFill>
            <a:srgbClr val="8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46" name="CuadroTexto 45"/>
          <p:cNvSpPr txBox="1"/>
          <p:nvPr/>
        </p:nvSpPr>
        <p:spPr>
          <a:xfrm>
            <a:off x="615954" y="5418100"/>
            <a:ext cx="4483469" cy="671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tx1"/>
                </a:solidFill>
                <a:latin typeface="Comic Sans MS"/>
                <a:cs typeface="Comic Sans MS"/>
              </a:rPr>
              <a:t>85755179 = </a:t>
            </a:r>
            <a:r>
              <a:rPr lang="es-ES" sz="4000" dirty="0">
                <a:solidFill>
                  <a:srgbClr val="FF0000"/>
                </a:solidFill>
                <a:latin typeface="Comic Sans MS"/>
                <a:cs typeface="Comic Sans MS"/>
              </a:rPr>
              <a:t>A</a:t>
            </a:r>
            <a:r>
              <a:rPr lang="es-ES" sz="4000" dirty="0">
                <a:solidFill>
                  <a:schemeClr val="tx1"/>
                </a:solidFill>
                <a:latin typeface="Comic Sans MS"/>
                <a:cs typeface="Comic Sans MS"/>
              </a:rPr>
              <a:t> x </a:t>
            </a:r>
            <a:r>
              <a:rPr lang="es-ES" sz="4000" dirty="0">
                <a:solidFill>
                  <a:srgbClr val="0000FF"/>
                </a:solidFill>
                <a:latin typeface="Comic Sans MS"/>
                <a:cs typeface="Comic Sans MS"/>
              </a:rPr>
              <a:t>B</a:t>
            </a:r>
          </a:p>
        </p:txBody>
      </p:sp>
      <p:sp>
        <p:nvSpPr>
          <p:cNvPr id="47" name="Rectángulo 46"/>
          <p:cNvSpPr/>
          <p:nvPr/>
        </p:nvSpPr>
        <p:spPr>
          <a:xfrm>
            <a:off x="6519297" y="5238979"/>
            <a:ext cx="2380530" cy="6719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000" dirty="0">
                <a:solidFill>
                  <a:srgbClr val="FF0000"/>
                </a:solidFill>
                <a:latin typeface="Comic Sans MS"/>
                <a:cs typeface="Comic Sans MS"/>
              </a:rPr>
              <a:t>A </a:t>
            </a:r>
            <a:r>
              <a:rPr lang="es-ES" sz="4000" dirty="0">
                <a:solidFill>
                  <a:schemeClr val="tx1"/>
                </a:solidFill>
                <a:latin typeface="Comic Sans MS"/>
                <a:cs typeface="Comic Sans MS"/>
              </a:rPr>
              <a:t>= 4099 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48" name="Rectángulo 47"/>
          <p:cNvSpPr/>
          <p:nvPr/>
        </p:nvSpPr>
        <p:spPr>
          <a:xfrm>
            <a:off x="6560219" y="5848579"/>
            <a:ext cx="2559615" cy="6719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000" dirty="0">
                <a:solidFill>
                  <a:srgbClr val="0000FF"/>
                </a:solidFill>
                <a:latin typeface="Comic Sans MS"/>
                <a:cs typeface="Comic Sans MS"/>
              </a:rPr>
              <a:t>B</a:t>
            </a:r>
            <a:r>
              <a:rPr lang="es-ES" sz="400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s-ES" sz="4000" dirty="0">
                <a:solidFill>
                  <a:schemeClr val="tx1"/>
                </a:solidFill>
                <a:latin typeface="Comic Sans MS"/>
                <a:cs typeface="Comic Sans MS"/>
              </a:rPr>
              <a:t>= 20921 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2312" y="1570037"/>
            <a:ext cx="3274425" cy="2432205"/>
          </a:xfrm>
          <a:prstGeom prst="rect">
            <a:avLst/>
          </a:prstGeom>
        </p:spPr>
      </p:pic>
      <p:sp>
        <p:nvSpPr>
          <p:cNvPr id="21" name="Rectángulo redondeado 20"/>
          <p:cNvSpPr/>
          <p:nvPr/>
        </p:nvSpPr>
        <p:spPr bwMode="auto">
          <a:xfrm>
            <a:off x="2144712" y="2332037"/>
            <a:ext cx="533400" cy="1143000"/>
          </a:xfrm>
          <a:prstGeom prst="round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13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14" grpId="0"/>
      <p:bldP spid="14" grpId="1"/>
      <p:bldP spid="38" grpId="0"/>
      <p:bldP spid="38" grpId="1"/>
      <p:bldP spid="43" grpId="0"/>
      <p:bldP spid="44" grpId="0" animBg="1"/>
      <p:bldP spid="46" grpId="0"/>
      <p:bldP spid="47" grpId="0"/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>
            <a:spLocks noChangeArrowheads="1"/>
          </p:cNvSpPr>
          <p:nvPr/>
        </p:nvSpPr>
        <p:spPr bwMode="auto">
          <a:xfrm>
            <a:off x="-16206" y="274637"/>
            <a:ext cx="10080626" cy="7589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sz="4600" dirty="0" err="1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Factorizar</a:t>
            </a:r>
            <a:r>
              <a:rPr lang="es-ES" sz="4600" dirty="0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s-ES" sz="4600" i="1" dirty="0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podría </a:t>
            </a:r>
            <a:r>
              <a:rPr lang="es-ES" sz="4600" dirty="0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ser fácil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2412" y="2027237"/>
            <a:ext cx="9004300" cy="43561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uadroTexto 3"/>
          <p:cNvSpPr txBox="1"/>
          <p:nvPr/>
        </p:nvSpPr>
        <p:spPr>
          <a:xfrm rot="16200000">
            <a:off x="443467" y="3869769"/>
            <a:ext cx="2695620" cy="38215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s-ES" sz="2000" dirty="0">
                <a:solidFill>
                  <a:schemeClr val="tx1"/>
                </a:solidFill>
                <a:latin typeface="Calibri"/>
                <a:cs typeface="Calibri"/>
              </a:rPr>
              <a:t>Número de operaciones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3617342" y="5952541"/>
            <a:ext cx="2115157" cy="38215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s-ES" sz="2000" dirty="0">
                <a:solidFill>
                  <a:schemeClr val="tx1"/>
                </a:solidFill>
                <a:latin typeface="Calibri"/>
                <a:cs typeface="Calibri"/>
              </a:rPr>
              <a:t>Número de dígitos</a:t>
            </a:r>
          </a:p>
        </p:txBody>
      </p:sp>
      <p:sp>
        <p:nvSpPr>
          <p:cNvPr id="7" name="Rectángulo 6"/>
          <p:cNvSpPr/>
          <p:nvPr/>
        </p:nvSpPr>
        <p:spPr bwMode="auto">
          <a:xfrm>
            <a:off x="7619999" y="2789237"/>
            <a:ext cx="2209800" cy="1066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8" name="Rectángulo 7"/>
          <p:cNvSpPr/>
          <p:nvPr/>
        </p:nvSpPr>
        <p:spPr bwMode="auto">
          <a:xfrm>
            <a:off x="7543799" y="4922837"/>
            <a:ext cx="2209800" cy="1066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grpSp>
        <p:nvGrpSpPr>
          <p:cNvPr id="44" name="Agrupar 43"/>
          <p:cNvGrpSpPr/>
          <p:nvPr/>
        </p:nvGrpSpPr>
        <p:grpSpPr>
          <a:xfrm>
            <a:off x="2614129" y="2687548"/>
            <a:ext cx="1534102" cy="2163409"/>
            <a:chOff x="1928329" y="2839948"/>
            <a:chExt cx="1534102" cy="2163409"/>
          </a:xfrm>
        </p:grpSpPr>
        <p:cxnSp>
          <p:nvCxnSpPr>
            <p:cNvPr id="18" name="Conector recto de flecha 17"/>
            <p:cNvCxnSpPr/>
            <p:nvPr/>
          </p:nvCxnSpPr>
          <p:spPr bwMode="auto">
            <a:xfrm flipV="1">
              <a:off x="2167536" y="3932237"/>
              <a:ext cx="228600" cy="990601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chemeClr val="accent2">
                  <a:lumMod val="5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28329" y="2839948"/>
              <a:ext cx="1534102" cy="1014230"/>
            </a:xfrm>
            <a:prstGeom prst="rect">
              <a:avLst/>
            </a:prstGeom>
          </p:spPr>
        </p:pic>
        <p:sp>
          <p:nvSpPr>
            <p:cNvPr id="24" name="Elipse 23"/>
            <p:cNvSpPr/>
            <p:nvPr/>
          </p:nvSpPr>
          <p:spPr bwMode="auto">
            <a:xfrm>
              <a:off x="2079355" y="4850957"/>
              <a:ext cx="152400" cy="152400"/>
            </a:xfrm>
            <a:prstGeom prst="ellipse">
              <a:avLst/>
            </a:prstGeom>
            <a:solidFill>
              <a:srgbClr val="FFFFFF"/>
            </a:solidFill>
            <a:ln w="28575" cmpd="sng">
              <a:solidFill>
                <a:srgbClr val="191966"/>
              </a:solidFill>
              <a:miter lim="800000"/>
              <a:headEnd/>
              <a:tailEnd/>
            </a:ln>
          </p:spPr>
          <p:txBody>
            <a:bodyPr rtlCol="0" anchor="ctr">
              <a:spAutoFit/>
            </a:bodyPr>
            <a:lstStyle/>
            <a:p>
              <a:pPr algn="ctr"/>
              <a:endParaRPr lang="es-ES" sz="3600" b="1" dirty="0" err="1">
                <a:solidFill>
                  <a:schemeClr val="tx1"/>
                </a:solidFill>
                <a:latin typeface="Helvetica" charset="0"/>
                <a:cs typeface="Helvetica" charset="0"/>
              </a:endParaRPr>
            </a:p>
          </p:txBody>
        </p:sp>
      </p:grpSp>
      <p:sp>
        <p:nvSpPr>
          <p:cNvPr id="32" name="Rectángulo 31"/>
          <p:cNvSpPr/>
          <p:nvPr/>
        </p:nvSpPr>
        <p:spPr bwMode="auto">
          <a:xfrm>
            <a:off x="4986936" y="3475037"/>
            <a:ext cx="1066800" cy="9906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33" name="Rectángulo 32"/>
          <p:cNvSpPr/>
          <p:nvPr/>
        </p:nvSpPr>
        <p:spPr bwMode="auto">
          <a:xfrm>
            <a:off x="7501536" y="2179637"/>
            <a:ext cx="2971800" cy="9906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425336" y="2408237"/>
            <a:ext cx="2286000" cy="668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rgbClr val="FF0000"/>
                </a:solidFill>
                <a:latin typeface="Comic Sans MS"/>
                <a:cs typeface="Comic Sans MS"/>
              </a:rPr>
              <a:t>Mejor algoritmo convencional</a:t>
            </a:r>
          </a:p>
        </p:txBody>
      </p:sp>
      <p:sp>
        <p:nvSpPr>
          <p:cNvPr id="34" name="Rectángulo 33"/>
          <p:cNvSpPr/>
          <p:nvPr/>
        </p:nvSpPr>
        <p:spPr bwMode="auto">
          <a:xfrm>
            <a:off x="7501536" y="4313237"/>
            <a:ext cx="2209800" cy="1066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7466012" y="4559249"/>
            <a:ext cx="1905000" cy="6683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chemeClr val="accent2"/>
                </a:solidFill>
                <a:latin typeface="Comic Sans MS"/>
                <a:cs typeface="Comic Sans MS"/>
              </a:rPr>
              <a:t>Algoritmo Cuántico</a:t>
            </a:r>
          </a:p>
        </p:txBody>
      </p:sp>
      <p:grpSp>
        <p:nvGrpSpPr>
          <p:cNvPr id="45" name="Agrupar 44"/>
          <p:cNvGrpSpPr/>
          <p:nvPr/>
        </p:nvGrpSpPr>
        <p:grpSpPr>
          <a:xfrm>
            <a:off x="5027612" y="1570037"/>
            <a:ext cx="1793295" cy="1571747"/>
            <a:chOff x="4341812" y="1722437"/>
            <a:chExt cx="1793295" cy="1571747"/>
          </a:xfrm>
        </p:grpSpPr>
        <p:pic>
          <p:nvPicPr>
            <p:cNvPr id="35" name="Imagen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41812" y="1722437"/>
              <a:ext cx="1793295" cy="1007604"/>
            </a:xfrm>
            <a:prstGeom prst="roundRect">
              <a:avLst>
                <a:gd name="adj" fmla="val 11659"/>
              </a:avLst>
            </a:prstGeom>
          </p:spPr>
        </p:pic>
        <p:grpSp>
          <p:nvGrpSpPr>
            <p:cNvPr id="38" name="Agrupar 37"/>
            <p:cNvGrpSpPr/>
            <p:nvPr/>
          </p:nvGrpSpPr>
          <p:grpSpPr>
            <a:xfrm rot="19416201">
              <a:off x="5140021" y="2698901"/>
              <a:ext cx="220586" cy="595283"/>
              <a:chOff x="1634855" y="4394867"/>
              <a:chExt cx="262291" cy="760890"/>
            </a:xfrm>
          </p:grpSpPr>
          <p:cxnSp>
            <p:nvCxnSpPr>
              <p:cNvPr id="36" name="Conector recto de flecha 35"/>
              <p:cNvCxnSpPr>
                <a:stCxn id="37" idx="0"/>
                <a:endCxn id="35" idx="2"/>
              </p:cNvCxnSpPr>
              <p:nvPr/>
            </p:nvCxnSpPr>
            <p:spPr bwMode="auto">
              <a:xfrm rot="2183799" flipH="1" flipV="1">
                <a:off x="1801398" y="4394867"/>
                <a:ext cx="95748" cy="640417"/>
              </a:xfrm>
              <a:prstGeom prst="straightConnector1">
                <a:avLst/>
              </a:prstGeom>
              <a:solidFill>
                <a:srgbClr val="00B8FF"/>
              </a:solidFill>
              <a:ln w="38100" cap="flat" cmpd="sng" algn="ctr">
                <a:solidFill>
                  <a:schemeClr val="accent2">
                    <a:lumMod val="50000"/>
                  </a:schemeClr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7" name="Elipse 36"/>
              <p:cNvSpPr/>
              <p:nvPr/>
            </p:nvSpPr>
            <p:spPr bwMode="auto">
              <a:xfrm>
                <a:off x="1634855" y="5003357"/>
                <a:ext cx="152400" cy="152400"/>
              </a:xfrm>
              <a:prstGeom prst="ellipse">
                <a:avLst/>
              </a:prstGeom>
              <a:solidFill>
                <a:srgbClr val="FFFFFF"/>
              </a:solidFill>
              <a:ln w="28575" cmpd="sng">
                <a:solidFill>
                  <a:srgbClr val="191966"/>
                </a:solidFill>
                <a:miter lim="800000"/>
                <a:headEnd/>
                <a:tailEnd/>
              </a:ln>
            </p:spPr>
            <p:txBody>
              <a:bodyPr rtlCol="0" anchor="ctr">
                <a:spAutoFit/>
              </a:bodyPr>
              <a:lstStyle/>
              <a:p>
                <a:pPr algn="ctr"/>
                <a:endParaRPr lang="es-ES" sz="3600" b="1" dirty="0" err="1">
                  <a:solidFill>
                    <a:schemeClr val="tx1"/>
                  </a:solidFill>
                  <a:latin typeface="Helvetica" charset="0"/>
                  <a:cs typeface="Helvetica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74640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>
            <a:spLocks noChangeArrowheads="1"/>
          </p:cNvSpPr>
          <p:nvPr/>
        </p:nvSpPr>
        <p:spPr bwMode="auto">
          <a:xfrm>
            <a:off x="-16206" y="274637"/>
            <a:ext cx="10080626" cy="7589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sz="4600" dirty="0" err="1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Factoring</a:t>
            </a:r>
            <a:r>
              <a:rPr lang="es-ES" sz="4600" dirty="0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s-ES" sz="4600" i="1" dirty="0" err="1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could</a:t>
            </a:r>
            <a:r>
              <a:rPr lang="es-ES" sz="4600" i="1" dirty="0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s-ES" sz="4600" dirty="0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be </a:t>
            </a:r>
            <a:r>
              <a:rPr lang="es-ES" sz="4600" dirty="0" err="1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easy</a:t>
            </a:r>
            <a:endParaRPr lang="es-ES" sz="4600" dirty="0">
              <a:solidFill>
                <a:schemeClr val="accent2">
                  <a:lumMod val="50000"/>
                </a:schemeClr>
              </a:solidFill>
              <a:latin typeface="Comic Sans MS"/>
              <a:cs typeface="Comic Sans MS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2412" y="2027237"/>
            <a:ext cx="9004300" cy="43561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uadroTexto 3"/>
          <p:cNvSpPr txBox="1"/>
          <p:nvPr/>
        </p:nvSpPr>
        <p:spPr>
          <a:xfrm rot="16200000">
            <a:off x="443467" y="3869769"/>
            <a:ext cx="2695620" cy="38215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s-ES" sz="2000" dirty="0">
                <a:solidFill>
                  <a:schemeClr val="tx1"/>
                </a:solidFill>
                <a:latin typeface="Calibri"/>
                <a:cs typeface="Calibri"/>
              </a:rPr>
              <a:t>Número de operaciones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3617342" y="5952541"/>
            <a:ext cx="2115157" cy="38215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s-ES" sz="2000" dirty="0">
                <a:solidFill>
                  <a:schemeClr val="tx1"/>
                </a:solidFill>
                <a:latin typeface="Calibri"/>
                <a:cs typeface="Calibri"/>
              </a:rPr>
              <a:t>Número de dígitos</a:t>
            </a:r>
          </a:p>
        </p:txBody>
      </p:sp>
      <p:sp>
        <p:nvSpPr>
          <p:cNvPr id="7" name="Rectángulo 6"/>
          <p:cNvSpPr/>
          <p:nvPr/>
        </p:nvSpPr>
        <p:spPr bwMode="auto">
          <a:xfrm>
            <a:off x="7619999" y="2789237"/>
            <a:ext cx="2209800" cy="1066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8" name="Rectángulo 7"/>
          <p:cNvSpPr/>
          <p:nvPr/>
        </p:nvSpPr>
        <p:spPr bwMode="auto">
          <a:xfrm>
            <a:off x="7543799" y="4922837"/>
            <a:ext cx="2209800" cy="1066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grpSp>
        <p:nvGrpSpPr>
          <p:cNvPr id="44" name="Agrupar 43"/>
          <p:cNvGrpSpPr/>
          <p:nvPr/>
        </p:nvGrpSpPr>
        <p:grpSpPr>
          <a:xfrm>
            <a:off x="2614129" y="2687548"/>
            <a:ext cx="1534102" cy="2163409"/>
            <a:chOff x="1928329" y="2839948"/>
            <a:chExt cx="1534102" cy="2163409"/>
          </a:xfrm>
        </p:grpSpPr>
        <p:cxnSp>
          <p:nvCxnSpPr>
            <p:cNvPr id="18" name="Conector recto de flecha 17"/>
            <p:cNvCxnSpPr/>
            <p:nvPr/>
          </p:nvCxnSpPr>
          <p:spPr bwMode="auto">
            <a:xfrm flipV="1">
              <a:off x="2167536" y="3932237"/>
              <a:ext cx="228600" cy="990601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chemeClr val="accent2">
                  <a:lumMod val="5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28329" y="2839948"/>
              <a:ext cx="1534102" cy="1014230"/>
            </a:xfrm>
            <a:prstGeom prst="rect">
              <a:avLst/>
            </a:prstGeom>
          </p:spPr>
        </p:pic>
        <p:sp>
          <p:nvSpPr>
            <p:cNvPr id="24" name="Elipse 23"/>
            <p:cNvSpPr/>
            <p:nvPr/>
          </p:nvSpPr>
          <p:spPr bwMode="auto">
            <a:xfrm>
              <a:off x="2079355" y="4850957"/>
              <a:ext cx="152400" cy="152400"/>
            </a:xfrm>
            <a:prstGeom prst="ellipse">
              <a:avLst/>
            </a:prstGeom>
            <a:solidFill>
              <a:srgbClr val="FFFFFF"/>
            </a:solidFill>
            <a:ln w="28575" cmpd="sng">
              <a:solidFill>
                <a:srgbClr val="191966"/>
              </a:solidFill>
              <a:miter lim="800000"/>
              <a:headEnd/>
              <a:tailEnd/>
            </a:ln>
          </p:spPr>
          <p:txBody>
            <a:bodyPr rtlCol="0" anchor="ctr">
              <a:spAutoFit/>
            </a:bodyPr>
            <a:lstStyle/>
            <a:p>
              <a:pPr algn="ctr"/>
              <a:endParaRPr lang="es-ES" sz="3600" b="1" dirty="0" err="1">
                <a:solidFill>
                  <a:schemeClr val="tx1"/>
                </a:solidFill>
                <a:latin typeface="Helvetica" charset="0"/>
                <a:cs typeface="Helvetica" charset="0"/>
              </a:endParaRPr>
            </a:p>
          </p:txBody>
        </p:sp>
      </p:grpSp>
      <p:sp>
        <p:nvSpPr>
          <p:cNvPr id="32" name="Rectángulo 31"/>
          <p:cNvSpPr/>
          <p:nvPr/>
        </p:nvSpPr>
        <p:spPr bwMode="auto">
          <a:xfrm>
            <a:off x="4986936" y="3475037"/>
            <a:ext cx="1066800" cy="9906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33" name="Rectángulo 32"/>
          <p:cNvSpPr/>
          <p:nvPr/>
        </p:nvSpPr>
        <p:spPr bwMode="auto">
          <a:xfrm>
            <a:off x="7501536" y="2179637"/>
            <a:ext cx="2971800" cy="9906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425336" y="2408237"/>
            <a:ext cx="2286000" cy="668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err="1">
                <a:solidFill>
                  <a:srgbClr val="FF0000"/>
                </a:solidFill>
                <a:latin typeface="Comic Sans MS"/>
                <a:cs typeface="Comic Sans MS"/>
              </a:rPr>
              <a:t>Best</a:t>
            </a:r>
            <a:r>
              <a:rPr lang="es-ES" sz="200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s-ES" sz="2000" dirty="0" err="1">
                <a:solidFill>
                  <a:srgbClr val="FF0000"/>
                </a:solidFill>
                <a:latin typeface="Comic Sans MS"/>
                <a:cs typeface="Comic Sans MS"/>
              </a:rPr>
              <a:t>conventional</a:t>
            </a:r>
            <a:r>
              <a:rPr lang="es-ES" sz="200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br>
              <a:rPr lang="es-ES" sz="2000" dirty="0">
                <a:solidFill>
                  <a:srgbClr val="FF0000"/>
                </a:solidFill>
                <a:latin typeface="Comic Sans MS"/>
                <a:cs typeface="Comic Sans MS"/>
              </a:rPr>
            </a:br>
            <a:r>
              <a:rPr lang="es-ES" sz="2000" dirty="0" err="1">
                <a:solidFill>
                  <a:srgbClr val="FF0000"/>
                </a:solidFill>
                <a:latin typeface="Comic Sans MS"/>
                <a:cs typeface="Comic Sans MS"/>
              </a:rPr>
              <a:t>algorithm</a:t>
            </a:r>
            <a:endParaRPr lang="es-ES" sz="20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34" name="Rectángulo 33"/>
          <p:cNvSpPr/>
          <p:nvPr/>
        </p:nvSpPr>
        <p:spPr bwMode="auto">
          <a:xfrm>
            <a:off x="7501536" y="4313237"/>
            <a:ext cx="2209800" cy="1066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7466012" y="4559249"/>
            <a:ext cx="1905000" cy="6683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chemeClr val="accent2"/>
                </a:solidFill>
                <a:latin typeface="Comic Sans MS"/>
                <a:cs typeface="Comic Sans MS"/>
              </a:rPr>
              <a:t>Quantum </a:t>
            </a:r>
            <a:r>
              <a:rPr lang="es-ES" sz="2000" dirty="0" err="1">
                <a:solidFill>
                  <a:schemeClr val="accent2"/>
                </a:solidFill>
                <a:latin typeface="Comic Sans MS"/>
                <a:cs typeface="Comic Sans MS"/>
              </a:rPr>
              <a:t>Algorithm</a:t>
            </a:r>
            <a:endParaRPr lang="es-ES" sz="2000" dirty="0">
              <a:solidFill>
                <a:schemeClr val="accent2"/>
              </a:solidFill>
              <a:latin typeface="Comic Sans MS"/>
              <a:cs typeface="Comic Sans MS"/>
            </a:endParaRPr>
          </a:p>
        </p:txBody>
      </p:sp>
      <p:grpSp>
        <p:nvGrpSpPr>
          <p:cNvPr id="45" name="Agrupar 44"/>
          <p:cNvGrpSpPr/>
          <p:nvPr/>
        </p:nvGrpSpPr>
        <p:grpSpPr>
          <a:xfrm>
            <a:off x="5027612" y="1570037"/>
            <a:ext cx="1793295" cy="1571747"/>
            <a:chOff x="4341812" y="1722437"/>
            <a:chExt cx="1793295" cy="1571747"/>
          </a:xfrm>
        </p:grpSpPr>
        <p:pic>
          <p:nvPicPr>
            <p:cNvPr id="35" name="Imagen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41812" y="1722437"/>
              <a:ext cx="1793295" cy="1007604"/>
            </a:xfrm>
            <a:prstGeom prst="roundRect">
              <a:avLst>
                <a:gd name="adj" fmla="val 11659"/>
              </a:avLst>
            </a:prstGeom>
          </p:spPr>
        </p:pic>
        <p:grpSp>
          <p:nvGrpSpPr>
            <p:cNvPr id="38" name="Agrupar 37"/>
            <p:cNvGrpSpPr/>
            <p:nvPr/>
          </p:nvGrpSpPr>
          <p:grpSpPr>
            <a:xfrm rot="19416201">
              <a:off x="5140021" y="2698901"/>
              <a:ext cx="220586" cy="595283"/>
              <a:chOff x="1634855" y="4394867"/>
              <a:chExt cx="262291" cy="760890"/>
            </a:xfrm>
          </p:grpSpPr>
          <p:cxnSp>
            <p:nvCxnSpPr>
              <p:cNvPr id="36" name="Conector recto de flecha 35"/>
              <p:cNvCxnSpPr>
                <a:stCxn id="37" idx="0"/>
                <a:endCxn id="35" idx="2"/>
              </p:cNvCxnSpPr>
              <p:nvPr/>
            </p:nvCxnSpPr>
            <p:spPr bwMode="auto">
              <a:xfrm rot="2183799" flipH="1" flipV="1">
                <a:off x="1801398" y="4394867"/>
                <a:ext cx="95748" cy="640417"/>
              </a:xfrm>
              <a:prstGeom prst="straightConnector1">
                <a:avLst/>
              </a:prstGeom>
              <a:solidFill>
                <a:srgbClr val="00B8FF"/>
              </a:solidFill>
              <a:ln w="38100" cap="flat" cmpd="sng" algn="ctr">
                <a:solidFill>
                  <a:schemeClr val="accent2">
                    <a:lumMod val="50000"/>
                  </a:schemeClr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7" name="Elipse 36"/>
              <p:cNvSpPr/>
              <p:nvPr/>
            </p:nvSpPr>
            <p:spPr bwMode="auto">
              <a:xfrm>
                <a:off x="1634855" y="5003357"/>
                <a:ext cx="152400" cy="152400"/>
              </a:xfrm>
              <a:prstGeom prst="ellipse">
                <a:avLst/>
              </a:prstGeom>
              <a:solidFill>
                <a:srgbClr val="FFFFFF"/>
              </a:solidFill>
              <a:ln w="28575" cmpd="sng">
                <a:solidFill>
                  <a:srgbClr val="191966"/>
                </a:solidFill>
                <a:miter lim="800000"/>
                <a:headEnd/>
                <a:tailEnd/>
              </a:ln>
            </p:spPr>
            <p:txBody>
              <a:bodyPr rtlCol="0" anchor="ctr">
                <a:spAutoFit/>
              </a:bodyPr>
              <a:lstStyle/>
              <a:p>
                <a:pPr algn="ctr"/>
                <a:endParaRPr lang="es-ES" sz="3600" b="1" dirty="0" err="1">
                  <a:solidFill>
                    <a:schemeClr val="tx1"/>
                  </a:solidFill>
                  <a:latin typeface="Helvetica" charset="0"/>
                  <a:cs typeface="Helvetica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9407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>
            <a:spLocks noChangeArrowheads="1"/>
          </p:cNvSpPr>
          <p:nvPr/>
        </p:nvSpPr>
        <p:spPr bwMode="auto">
          <a:xfrm>
            <a:off x="0" y="274637"/>
            <a:ext cx="10080626" cy="7589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sz="4600" dirty="0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Un computador cuántico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769" y="1798637"/>
            <a:ext cx="2768600" cy="3708400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sp>
        <p:nvSpPr>
          <p:cNvPr id="28" name="CuadroTexto 27"/>
          <p:cNvSpPr txBox="1"/>
          <p:nvPr/>
        </p:nvSpPr>
        <p:spPr>
          <a:xfrm>
            <a:off x="925512" y="1445463"/>
            <a:ext cx="2022534" cy="35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tx1"/>
                </a:solidFill>
                <a:latin typeface="Comic Sans MS"/>
                <a:cs typeface="Comic Sans MS"/>
              </a:rPr>
              <a:t>IBM 2001 - RMN</a:t>
            </a:r>
          </a:p>
        </p:txBody>
      </p:sp>
      <p:grpSp>
        <p:nvGrpSpPr>
          <p:cNvPr id="32" name="Agrupar 31"/>
          <p:cNvGrpSpPr/>
          <p:nvPr/>
        </p:nvGrpSpPr>
        <p:grpSpPr>
          <a:xfrm>
            <a:off x="821962" y="1570037"/>
            <a:ext cx="7875950" cy="4540541"/>
            <a:chOff x="821962" y="1570037"/>
            <a:chExt cx="7875950" cy="4540541"/>
          </a:xfrm>
        </p:grpSpPr>
        <p:grpSp>
          <p:nvGrpSpPr>
            <p:cNvPr id="30" name="Agrupar 29"/>
            <p:cNvGrpSpPr/>
            <p:nvPr/>
          </p:nvGrpSpPr>
          <p:grpSpPr>
            <a:xfrm>
              <a:off x="821962" y="1570037"/>
              <a:ext cx="7875950" cy="4540541"/>
              <a:chOff x="821962" y="1570037"/>
              <a:chExt cx="7875950" cy="4540541"/>
            </a:xfrm>
          </p:grpSpPr>
          <p:pic>
            <p:nvPicPr>
              <p:cNvPr id="14" name="Imagen 1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778795">
                <a:off x="821962" y="3872282"/>
                <a:ext cx="1890428" cy="2238296"/>
              </a:xfrm>
              <a:prstGeom prst="rect">
                <a:avLst/>
              </a:prstGeom>
            </p:spPr>
          </p:pic>
          <p:sp>
            <p:nvSpPr>
              <p:cNvPr id="18" name="Rectángulo 17"/>
              <p:cNvSpPr/>
              <p:nvPr/>
            </p:nvSpPr>
            <p:spPr bwMode="auto">
              <a:xfrm>
                <a:off x="4659312" y="1570037"/>
                <a:ext cx="4038600" cy="2819400"/>
              </a:xfrm>
              <a:prstGeom prst="rect">
                <a:avLst/>
              </a:prstGeom>
              <a:ln>
                <a:solidFill>
                  <a:schemeClr val="tx1"/>
                </a:solidFill>
                <a:headEnd/>
                <a:tailEnd/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AutoFit/>
              </a:bodyPr>
              <a:lstStyle/>
              <a:p>
                <a:pPr algn="ctr"/>
                <a:endParaRPr lang="es-ES" sz="3600" b="1" dirty="0" err="1">
                  <a:solidFill>
                    <a:schemeClr val="tx1"/>
                  </a:solidFill>
                  <a:latin typeface="Helvetica" charset="0"/>
                  <a:cs typeface="Helvetica" charset="0"/>
                </a:endParaRPr>
              </a:p>
            </p:txBody>
          </p:sp>
          <p:grpSp>
            <p:nvGrpSpPr>
              <p:cNvPr id="12" name="Agrupar 11"/>
              <p:cNvGrpSpPr/>
              <p:nvPr/>
            </p:nvGrpSpPr>
            <p:grpSpPr>
              <a:xfrm>
                <a:off x="4964112" y="1951037"/>
                <a:ext cx="3441700" cy="2095500"/>
                <a:chOff x="4354512" y="1722437"/>
                <a:chExt cx="3441700" cy="2095500"/>
              </a:xfrm>
            </p:grpSpPr>
            <p:pic>
              <p:nvPicPr>
                <p:cNvPr id="10" name="Imagen 9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354512" y="1722437"/>
                  <a:ext cx="3441700" cy="2095500"/>
                </a:xfrm>
                <a:prstGeom prst="rect">
                  <a:avLst/>
                </a:prstGeom>
              </p:spPr>
            </p:pic>
            <p:sp>
              <p:nvSpPr>
                <p:cNvPr id="11" name="Rectángulo 10"/>
                <p:cNvSpPr/>
                <p:nvPr/>
              </p:nvSpPr>
              <p:spPr bwMode="auto">
                <a:xfrm>
                  <a:off x="4354512" y="1722437"/>
                  <a:ext cx="609600" cy="38100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rtlCol="0" anchor="ctr">
                  <a:spAutoFit/>
                </a:bodyPr>
                <a:lstStyle/>
                <a:p>
                  <a:pPr algn="ctr"/>
                  <a:endParaRPr lang="es-ES" sz="3600" b="1" dirty="0" err="1">
                    <a:solidFill>
                      <a:schemeClr val="tx1"/>
                    </a:solidFill>
                    <a:latin typeface="Helvetica" charset="0"/>
                    <a:cs typeface="Helvetica" charset="0"/>
                  </a:endParaRPr>
                </a:p>
              </p:txBody>
            </p:sp>
          </p:grpSp>
          <p:cxnSp>
            <p:nvCxnSpPr>
              <p:cNvPr id="21" name="Conector recto 20"/>
              <p:cNvCxnSpPr/>
              <p:nvPr/>
            </p:nvCxnSpPr>
            <p:spPr bwMode="auto">
              <a:xfrm flipV="1">
                <a:off x="2220912" y="1570037"/>
                <a:ext cx="2438400" cy="3276600"/>
              </a:xfrm>
              <a:prstGeom prst="line">
                <a:avLst/>
              </a:prstGeom>
              <a:solidFill>
                <a:srgbClr val="00B8FF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" name="Conector recto 21"/>
              <p:cNvCxnSpPr/>
              <p:nvPr/>
            </p:nvCxnSpPr>
            <p:spPr bwMode="auto">
              <a:xfrm flipV="1">
                <a:off x="2220912" y="4389437"/>
                <a:ext cx="2438400" cy="457200"/>
              </a:xfrm>
              <a:prstGeom prst="line">
                <a:avLst/>
              </a:prstGeom>
              <a:solidFill>
                <a:srgbClr val="00B8FF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27" name="Rectángulo 26"/>
            <p:cNvSpPr/>
            <p:nvPr/>
          </p:nvSpPr>
          <p:spPr>
            <a:xfrm>
              <a:off x="5192712" y="4541837"/>
              <a:ext cx="3026302" cy="9564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3000" dirty="0">
                  <a:solidFill>
                    <a:schemeClr val="accent2">
                      <a:lumMod val="50000"/>
                    </a:schemeClr>
                  </a:solidFill>
                  <a:latin typeface="Comic Sans MS"/>
                  <a:cs typeface="Comic Sans MS"/>
                </a:rPr>
                <a:t>7 bits cuánticos</a:t>
              </a:r>
              <a:br>
                <a:rPr lang="es-ES" sz="3000" dirty="0">
                  <a:solidFill>
                    <a:schemeClr val="accent2">
                      <a:lumMod val="50000"/>
                    </a:schemeClr>
                  </a:solidFill>
                  <a:latin typeface="Comic Sans MS"/>
                  <a:cs typeface="Comic Sans MS"/>
                </a:rPr>
              </a:br>
              <a:r>
                <a:rPr lang="es-ES" sz="3000" dirty="0">
                  <a:solidFill>
                    <a:schemeClr val="accent2">
                      <a:lumMod val="50000"/>
                    </a:schemeClr>
                  </a:solidFill>
                  <a:latin typeface="Comic Sans MS"/>
                  <a:cs typeface="Comic Sans MS"/>
                </a:rPr>
                <a:t>(</a:t>
              </a:r>
              <a:r>
                <a:rPr lang="es-ES" sz="3000" dirty="0" err="1">
                  <a:solidFill>
                    <a:schemeClr val="accent2">
                      <a:lumMod val="50000"/>
                    </a:schemeClr>
                  </a:solidFill>
                  <a:latin typeface="Comic Sans MS"/>
                  <a:cs typeface="Comic Sans MS"/>
                </a:rPr>
                <a:t>qubits</a:t>
              </a:r>
              <a:r>
                <a:rPr lang="es-ES" sz="3000" dirty="0">
                  <a:solidFill>
                    <a:schemeClr val="accent2">
                      <a:lumMod val="50000"/>
                    </a:schemeClr>
                  </a:solidFill>
                  <a:latin typeface="Comic Sans MS"/>
                  <a:cs typeface="Comic Sans MS"/>
                </a:rPr>
                <a:t>)</a:t>
              </a:r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1779" y="4237037"/>
            <a:ext cx="3277133" cy="3124200"/>
          </a:xfrm>
          <a:prstGeom prst="roundRect">
            <a:avLst>
              <a:gd name="adj" fmla="val 11885"/>
            </a:avLst>
          </a:prstGeom>
        </p:spPr>
      </p:pic>
    </p:spTree>
    <p:extLst>
      <p:ext uri="{BB962C8B-B14F-4D97-AF65-F5344CB8AC3E}">
        <p14:creationId xmlns:p14="http://schemas.microsoft.com/office/powerpoint/2010/main" val="71808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>
            <a:spLocks noChangeArrowheads="1"/>
          </p:cNvSpPr>
          <p:nvPr/>
        </p:nvSpPr>
        <p:spPr bwMode="auto">
          <a:xfrm>
            <a:off x="0" y="274637"/>
            <a:ext cx="10080626" cy="7589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sz="4600" dirty="0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A quantum </a:t>
            </a:r>
            <a:r>
              <a:rPr lang="es-ES" sz="4600" dirty="0" err="1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computer</a:t>
            </a:r>
            <a:endParaRPr lang="es-ES" sz="4600" dirty="0">
              <a:solidFill>
                <a:schemeClr val="accent2">
                  <a:lumMod val="50000"/>
                </a:schemeClr>
              </a:solidFill>
              <a:latin typeface="Comic Sans MS"/>
              <a:cs typeface="Comic Sans MS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769" y="1798637"/>
            <a:ext cx="2768600" cy="3708400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sp>
        <p:nvSpPr>
          <p:cNvPr id="28" name="CuadroTexto 27"/>
          <p:cNvSpPr txBox="1"/>
          <p:nvPr/>
        </p:nvSpPr>
        <p:spPr>
          <a:xfrm>
            <a:off x="925512" y="1445463"/>
            <a:ext cx="2022534" cy="35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tx1"/>
                </a:solidFill>
                <a:latin typeface="Comic Sans MS"/>
                <a:cs typeface="Comic Sans MS"/>
              </a:rPr>
              <a:t>IBM 2001 - NMR</a:t>
            </a:r>
          </a:p>
        </p:txBody>
      </p:sp>
      <p:grpSp>
        <p:nvGrpSpPr>
          <p:cNvPr id="32" name="Agrupar 31"/>
          <p:cNvGrpSpPr/>
          <p:nvPr/>
        </p:nvGrpSpPr>
        <p:grpSpPr>
          <a:xfrm>
            <a:off x="821962" y="1570037"/>
            <a:ext cx="7875950" cy="4540541"/>
            <a:chOff x="821962" y="1570037"/>
            <a:chExt cx="7875950" cy="4540541"/>
          </a:xfrm>
        </p:grpSpPr>
        <p:grpSp>
          <p:nvGrpSpPr>
            <p:cNvPr id="30" name="Agrupar 29"/>
            <p:cNvGrpSpPr/>
            <p:nvPr/>
          </p:nvGrpSpPr>
          <p:grpSpPr>
            <a:xfrm>
              <a:off x="821962" y="1570037"/>
              <a:ext cx="7875950" cy="4540541"/>
              <a:chOff x="821962" y="1570037"/>
              <a:chExt cx="7875950" cy="4540541"/>
            </a:xfrm>
          </p:grpSpPr>
          <p:pic>
            <p:nvPicPr>
              <p:cNvPr id="14" name="Imagen 1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778795">
                <a:off x="821962" y="3872282"/>
                <a:ext cx="1890428" cy="2238296"/>
              </a:xfrm>
              <a:prstGeom prst="rect">
                <a:avLst/>
              </a:prstGeom>
            </p:spPr>
          </p:pic>
          <p:sp>
            <p:nvSpPr>
              <p:cNvPr id="18" name="Rectángulo 17"/>
              <p:cNvSpPr/>
              <p:nvPr/>
            </p:nvSpPr>
            <p:spPr bwMode="auto">
              <a:xfrm>
                <a:off x="4659312" y="1570037"/>
                <a:ext cx="4038600" cy="2819400"/>
              </a:xfrm>
              <a:prstGeom prst="rect">
                <a:avLst/>
              </a:prstGeom>
              <a:ln>
                <a:solidFill>
                  <a:schemeClr val="tx1"/>
                </a:solidFill>
                <a:headEnd/>
                <a:tailEnd/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>
                <a:spAutoFit/>
              </a:bodyPr>
              <a:lstStyle/>
              <a:p>
                <a:pPr algn="ctr"/>
                <a:endParaRPr lang="es-ES" sz="3600" b="1" dirty="0" err="1">
                  <a:solidFill>
                    <a:schemeClr val="tx1"/>
                  </a:solidFill>
                  <a:latin typeface="Helvetica" charset="0"/>
                  <a:cs typeface="Helvetica" charset="0"/>
                </a:endParaRPr>
              </a:p>
            </p:txBody>
          </p:sp>
          <p:grpSp>
            <p:nvGrpSpPr>
              <p:cNvPr id="12" name="Agrupar 11"/>
              <p:cNvGrpSpPr/>
              <p:nvPr/>
            </p:nvGrpSpPr>
            <p:grpSpPr>
              <a:xfrm>
                <a:off x="4964112" y="1951037"/>
                <a:ext cx="3441700" cy="2095500"/>
                <a:chOff x="4354512" y="1722437"/>
                <a:chExt cx="3441700" cy="2095500"/>
              </a:xfrm>
            </p:grpSpPr>
            <p:pic>
              <p:nvPicPr>
                <p:cNvPr id="10" name="Imagen 9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354512" y="1722437"/>
                  <a:ext cx="3441700" cy="2095500"/>
                </a:xfrm>
                <a:prstGeom prst="rect">
                  <a:avLst/>
                </a:prstGeom>
              </p:spPr>
            </p:pic>
            <p:sp>
              <p:nvSpPr>
                <p:cNvPr id="11" name="Rectángulo 10"/>
                <p:cNvSpPr/>
                <p:nvPr/>
              </p:nvSpPr>
              <p:spPr bwMode="auto">
                <a:xfrm>
                  <a:off x="4354512" y="1722437"/>
                  <a:ext cx="609600" cy="38100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rtlCol="0" anchor="ctr">
                  <a:spAutoFit/>
                </a:bodyPr>
                <a:lstStyle/>
                <a:p>
                  <a:pPr algn="ctr"/>
                  <a:endParaRPr lang="es-ES" sz="3600" b="1" dirty="0" err="1">
                    <a:solidFill>
                      <a:schemeClr val="tx1"/>
                    </a:solidFill>
                    <a:latin typeface="Helvetica" charset="0"/>
                    <a:cs typeface="Helvetica" charset="0"/>
                  </a:endParaRPr>
                </a:p>
              </p:txBody>
            </p:sp>
          </p:grpSp>
          <p:cxnSp>
            <p:nvCxnSpPr>
              <p:cNvPr id="21" name="Conector recto 20"/>
              <p:cNvCxnSpPr/>
              <p:nvPr/>
            </p:nvCxnSpPr>
            <p:spPr bwMode="auto">
              <a:xfrm flipV="1">
                <a:off x="2220912" y="1570037"/>
                <a:ext cx="2438400" cy="3276600"/>
              </a:xfrm>
              <a:prstGeom prst="line">
                <a:avLst/>
              </a:prstGeom>
              <a:solidFill>
                <a:srgbClr val="00B8FF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" name="Conector recto 21"/>
              <p:cNvCxnSpPr/>
              <p:nvPr/>
            </p:nvCxnSpPr>
            <p:spPr bwMode="auto">
              <a:xfrm flipV="1">
                <a:off x="2220912" y="4389437"/>
                <a:ext cx="2438400" cy="457200"/>
              </a:xfrm>
              <a:prstGeom prst="line">
                <a:avLst/>
              </a:prstGeom>
              <a:solidFill>
                <a:srgbClr val="00B8FF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27" name="Rectángulo 26"/>
            <p:cNvSpPr/>
            <p:nvPr/>
          </p:nvSpPr>
          <p:spPr>
            <a:xfrm>
              <a:off x="5289551" y="4541837"/>
              <a:ext cx="2832626" cy="9564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3000" dirty="0">
                  <a:solidFill>
                    <a:schemeClr val="accent2">
                      <a:lumMod val="50000"/>
                    </a:schemeClr>
                  </a:solidFill>
                  <a:latin typeface="Comic Sans MS"/>
                  <a:cs typeface="Comic Sans MS"/>
                </a:rPr>
                <a:t>7 quantum bits</a:t>
              </a:r>
              <a:br>
                <a:rPr lang="es-ES" sz="3000" dirty="0">
                  <a:solidFill>
                    <a:schemeClr val="accent2">
                      <a:lumMod val="50000"/>
                    </a:schemeClr>
                  </a:solidFill>
                  <a:latin typeface="Comic Sans MS"/>
                  <a:cs typeface="Comic Sans MS"/>
                </a:rPr>
              </a:br>
              <a:r>
                <a:rPr lang="es-ES" sz="3000" dirty="0">
                  <a:solidFill>
                    <a:schemeClr val="accent2">
                      <a:lumMod val="50000"/>
                    </a:schemeClr>
                  </a:solidFill>
                  <a:latin typeface="Comic Sans MS"/>
                  <a:cs typeface="Comic Sans MS"/>
                </a:rPr>
                <a:t> (</a:t>
              </a:r>
              <a:r>
                <a:rPr lang="es-ES" sz="3000" dirty="0" err="1">
                  <a:solidFill>
                    <a:schemeClr val="accent2">
                      <a:lumMod val="50000"/>
                    </a:schemeClr>
                  </a:solidFill>
                  <a:latin typeface="Comic Sans MS"/>
                  <a:cs typeface="Comic Sans MS"/>
                </a:rPr>
                <a:t>qubits</a:t>
              </a:r>
              <a:r>
                <a:rPr lang="es-ES" sz="3000" dirty="0">
                  <a:solidFill>
                    <a:schemeClr val="accent2">
                      <a:lumMod val="50000"/>
                    </a:schemeClr>
                  </a:solidFill>
                  <a:latin typeface="Comic Sans MS"/>
                  <a:cs typeface="Comic Sans MS"/>
                </a:rPr>
                <a:t>)</a:t>
              </a:r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2057" y="5430281"/>
            <a:ext cx="2100717" cy="2002684"/>
          </a:xfrm>
          <a:prstGeom prst="roundRect">
            <a:avLst>
              <a:gd name="adj" fmla="val 11885"/>
            </a:avLst>
          </a:prstGeom>
        </p:spPr>
      </p:pic>
    </p:spTree>
    <p:extLst>
      <p:ext uri="{BB962C8B-B14F-4D97-AF65-F5344CB8AC3E}">
        <p14:creationId xmlns:p14="http://schemas.microsoft.com/office/powerpoint/2010/main" val="2972749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>
            <a:spLocks noChangeArrowheads="1"/>
          </p:cNvSpPr>
          <p:nvPr/>
        </p:nvSpPr>
        <p:spPr bwMode="auto">
          <a:xfrm>
            <a:off x="0" y="274637"/>
            <a:ext cx="10080626" cy="7589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sz="4600" dirty="0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Bits clásicos y cuánticos</a:t>
            </a:r>
            <a:endParaRPr lang="es-ES" sz="4600" i="1" dirty="0">
              <a:solidFill>
                <a:schemeClr val="accent2">
                  <a:lumMod val="50000"/>
                </a:schemeClr>
              </a:solidFill>
              <a:latin typeface="Comic Sans MS"/>
              <a:cs typeface="Comic Sans MS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8712" y="1570037"/>
            <a:ext cx="5847868" cy="1654551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696912" y="1951037"/>
            <a:ext cx="2396046" cy="469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600" dirty="0">
                <a:solidFill>
                  <a:schemeClr val="accent6">
                    <a:lumMod val="75000"/>
                  </a:schemeClr>
                </a:solidFill>
                <a:latin typeface="Comic Sans MS"/>
                <a:cs typeface="Comic Sans MS"/>
              </a:rPr>
              <a:t>8 bits clásicos</a:t>
            </a:r>
          </a:p>
        </p:txBody>
      </p:sp>
      <p:grpSp>
        <p:nvGrpSpPr>
          <p:cNvPr id="39" name="Agrupar 38"/>
          <p:cNvGrpSpPr/>
          <p:nvPr/>
        </p:nvGrpSpPr>
        <p:grpSpPr>
          <a:xfrm>
            <a:off x="315912" y="3627437"/>
            <a:ext cx="6600007" cy="3124200"/>
            <a:chOff x="392112" y="3856037"/>
            <a:chExt cx="6600007" cy="3124200"/>
          </a:xfrm>
        </p:grpSpPr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02112" y="3856037"/>
              <a:ext cx="2790007" cy="3124200"/>
            </a:xfrm>
            <a:prstGeom prst="rect">
              <a:avLst/>
            </a:prstGeom>
          </p:spPr>
        </p:pic>
        <p:sp>
          <p:nvSpPr>
            <p:cNvPr id="25" name="CuadroTexto 24"/>
            <p:cNvSpPr txBox="1"/>
            <p:nvPr/>
          </p:nvSpPr>
          <p:spPr>
            <a:xfrm>
              <a:off x="849312" y="4618037"/>
              <a:ext cx="2269384" cy="4691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600" dirty="0">
                  <a:solidFill>
                    <a:schemeClr val="accent6">
                      <a:lumMod val="75000"/>
                    </a:schemeClr>
                  </a:solidFill>
                  <a:latin typeface="Comic Sans MS"/>
                  <a:cs typeface="Comic Sans MS"/>
                </a:rPr>
                <a:t>1 bit cuántico</a:t>
              </a:r>
            </a:p>
          </p:txBody>
        </p:sp>
        <p:sp>
          <p:nvSpPr>
            <p:cNvPr id="29" name="CuadroTexto 28"/>
            <p:cNvSpPr txBox="1"/>
            <p:nvPr/>
          </p:nvSpPr>
          <p:spPr>
            <a:xfrm>
              <a:off x="392112" y="5227637"/>
              <a:ext cx="3271624" cy="4691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/>
                  <a:cs typeface="Comic Sans MS"/>
                </a:rPr>
                <a:t>quantum bit = </a:t>
              </a:r>
              <a:r>
                <a:rPr lang="es-ES" sz="2600" i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/>
                  <a:cs typeface="Comic Sans MS"/>
                </a:rPr>
                <a:t>qubit</a:t>
              </a:r>
              <a:endParaRPr lang="es-ES" sz="2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  <a:cs typeface="Comic Sans MS"/>
              </a:endParaRPr>
            </a:p>
          </p:txBody>
        </p:sp>
      </p:grpSp>
      <p:pic>
        <p:nvPicPr>
          <p:cNvPr id="40" name="Imagen 39" descr="color_rgb_0.2509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-5941"/>
          <a:stretch/>
        </p:blipFill>
        <p:spPr>
          <a:xfrm>
            <a:off x="6383376" y="4313237"/>
            <a:ext cx="3497764" cy="31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02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>
            <a:spLocks noChangeArrowheads="1"/>
          </p:cNvSpPr>
          <p:nvPr/>
        </p:nvSpPr>
        <p:spPr bwMode="auto">
          <a:xfrm>
            <a:off x="0" y="274637"/>
            <a:ext cx="10080626" cy="7589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sz="4600" dirty="0" err="1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Classical</a:t>
            </a:r>
            <a:r>
              <a:rPr lang="es-ES" sz="4600" dirty="0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 and quantum bits</a:t>
            </a:r>
            <a:endParaRPr lang="es-ES" sz="4600" i="1" dirty="0">
              <a:solidFill>
                <a:schemeClr val="accent2">
                  <a:lumMod val="50000"/>
                </a:schemeClr>
              </a:solidFill>
              <a:latin typeface="Comic Sans MS"/>
              <a:cs typeface="Comic Sans MS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8712" y="1570037"/>
            <a:ext cx="5847868" cy="1654551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696912" y="1951037"/>
            <a:ext cx="2482658" cy="469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600" dirty="0">
                <a:solidFill>
                  <a:schemeClr val="accent6">
                    <a:lumMod val="75000"/>
                  </a:schemeClr>
                </a:solidFill>
                <a:latin typeface="Comic Sans MS"/>
                <a:cs typeface="Comic Sans MS"/>
              </a:rPr>
              <a:t>8 </a:t>
            </a:r>
            <a:r>
              <a:rPr lang="es-ES" sz="2600" dirty="0" err="1">
                <a:solidFill>
                  <a:schemeClr val="accent6">
                    <a:lumMod val="75000"/>
                  </a:schemeClr>
                </a:solidFill>
                <a:latin typeface="Comic Sans MS"/>
                <a:cs typeface="Comic Sans MS"/>
              </a:rPr>
              <a:t>classical</a:t>
            </a:r>
            <a:r>
              <a:rPr lang="es-ES" sz="2600" dirty="0">
                <a:solidFill>
                  <a:schemeClr val="accent6">
                    <a:lumMod val="75000"/>
                  </a:schemeClr>
                </a:solidFill>
                <a:latin typeface="Comic Sans MS"/>
                <a:cs typeface="Comic Sans MS"/>
              </a:rPr>
              <a:t> bits</a:t>
            </a:r>
          </a:p>
        </p:txBody>
      </p:sp>
      <p:grpSp>
        <p:nvGrpSpPr>
          <p:cNvPr id="39" name="Agrupar 38"/>
          <p:cNvGrpSpPr/>
          <p:nvPr/>
        </p:nvGrpSpPr>
        <p:grpSpPr>
          <a:xfrm>
            <a:off x="773112" y="3627437"/>
            <a:ext cx="6142807" cy="3124200"/>
            <a:chOff x="849312" y="3856037"/>
            <a:chExt cx="6142807" cy="3124200"/>
          </a:xfrm>
        </p:grpSpPr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02112" y="3856037"/>
              <a:ext cx="2790007" cy="3124200"/>
            </a:xfrm>
            <a:prstGeom prst="rect">
              <a:avLst/>
            </a:prstGeom>
          </p:spPr>
        </p:pic>
        <p:sp>
          <p:nvSpPr>
            <p:cNvPr id="25" name="CuadroTexto 24"/>
            <p:cNvSpPr txBox="1"/>
            <p:nvPr/>
          </p:nvSpPr>
          <p:spPr>
            <a:xfrm>
              <a:off x="849312" y="4618037"/>
              <a:ext cx="2263848" cy="4691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600" dirty="0">
                  <a:solidFill>
                    <a:schemeClr val="accent6">
                      <a:lumMod val="75000"/>
                    </a:schemeClr>
                  </a:solidFill>
                  <a:latin typeface="Comic Sans MS"/>
                  <a:cs typeface="Comic Sans MS"/>
                </a:rPr>
                <a:t>1 quantum bit</a:t>
              </a:r>
            </a:p>
          </p:txBody>
        </p:sp>
        <p:sp>
          <p:nvSpPr>
            <p:cNvPr id="29" name="CuadroTexto 28"/>
            <p:cNvSpPr txBox="1"/>
            <p:nvPr/>
          </p:nvSpPr>
          <p:spPr>
            <a:xfrm>
              <a:off x="1382712" y="5151437"/>
              <a:ext cx="1224013" cy="4691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/>
                  <a:cs typeface="Comic Sans MS"/>
                </a:rPr>
                <a:t>(</a:t>
              </a:r>
              <a:r>
                <a:rPr lang="es-ES" sz="2600" i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/>
                  <a:cs typeface="Comic Sans MS"/>
                </a:rPr>
                <a:t>qubit</a:t>
              </a:r>
              <a:r>
                <a:rPr lang="es-ES" sz="2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/>
                  <a:cs typeface="Comic Sans MS"/>
                </a:rPr>
                <a:t>)</a:t>
              </a:r>
            </a:p>
          </p:txBody>
        </p:sp>
      </p:grpSp>
      <p:pic>
        <p:nvPicPr>
          <p:cNvPr id="40" name="Imagen 39" descr="color_rgb_0.2509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-5941"/>
          <a:stretch/>
        </p:blipFill>
        <p:spPr>
          <a:xfrm>
            <a:off x="6383376" y="4313237"/>
            <a:ext cx="3497764" cy="31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28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>
            <a:spLocks noChangeArrowheads="1"/>
          </p:cNvSpPr>
          <p:nvPr/>
        </p:nvSpPr>
        <p:spPr bwMode="auto">
          <a:xfrm>
            <a:off x="0" y="274637"/>
            <a:ext cx="10080626" cy="7589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sz="4600" dirty="0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El </a:t>
            </a:r>
            <a:r>
              <a:rPr lang="es-ES" sz="4600" i="1" dirty="0" err="1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qubit</a:t>
            </a:r>
            <a:r>
              <a:rPr lang="es-ES" sz="4600" dirty="0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 es tangible</a:t>
            </a:r>
            <a:endParaRPr lang="es-ES" sz="4600" i="1" dirty="0">
              <a:solidFill>
                <a:schemeClr val="accent2">
                  <a:lumMod val="50000"/>
                </a:schemeClr>
              </a:solidFill>
              <a:latin typeface="Comic Sans MS"/>
              <a:cs typeface="Comic Sans MS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112" y="1874837"/>
            <a:ext cx="2908135" cy="4419600"/>
          </a:xfrm>
          <a:prstGeom prst="rect">
            <a:avLst/>
          </a:prstGeom>
        </p:spPr>
      </p:pic>
      <p:grpSp>
        <p:nvGrpSpPr>
          <p:cNvPr id="35" name="Agrupar 34"/>
          <p:cNvGrpSpPr/>
          <p:nvPr/>
        </p:nvGrpSpPr>
        <p:grpSpPr>
          <a:xfrm>
            <a:off x="821962" y="3856037"/>
            <a:ext cx="7647350" cy="3200400"/>
            <a:chOff x="821962" y="3856037"/>
            <a:chExt cx="7647350" cy="3200400"/>
          </a:xfrm>
        </p:grpSpPr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778795">
              <a:off x="821962" y="3872282"/>
              <a:ext cx="1890428" cy="2238296"/>
            </a:xfrm>
            <a:prstGeom prst="rect">
              <a:avLst/>
            </a:prstGeom>
          </p:spPr>
        </p:pic>
        <p:sp>
          <p:nvSpPr>
            <p:cNvPr id="19" name="Rectángulo 18"/>
            <p:cNvSpPr/>
            <p:nvPr/>
          </p:nvSpPr>
          <p:spPr bwMode="auto">
            <a:xfrm>
              <a:off x="4659312" y="3856037"/>
              <a:ext cx="3810000" cy="3200400"/>
            </a:xfrm>
            <a:prstGeom prst="rect">
              <a:avLst/>
            </a:prstGeom>
            <a:ln>
              <a:solidFill>
                <a:schemeClr val="tx1"/>
              </a:solidFill>
              <a:headEnd/>
              <a:tailEnd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endParaRPr lang="es-ES" sz="3600" b="1" dirty="0" err="1">
                <a:solidFill>
                  <a:schemeClr val="tx1"/>
                </a:solidFill>
                <a:latin typeface="Helvetica" charset="0"/>
                <a:cs typeface="Helvetica" charset="0"/>
              </a:endParaRPr>
            </a:p>
          </p:txBody>
        </p:sp>
        <p:cxnSp>
          <p:nvCxnSpPr>
            <p:cNvPr id="21" name="Conector recto 20"/>
            <p:cNvCxnSpPr/>
            <p:nvPr/>
          </p:nvCxnSpPr>
          <p:spPr bwMode="auto">
            <a:xfrm flipV="1">
              <a:off x="2220912" y="3932237"/>
              <a:ext cx="2438400" cy="914400"/>
            </a:xfrm>
            <a:prstGeom prst="line">
              <a:avLst/>
            </a:prstGeom>
            <a:solidFill>
              <a:srgbClr val="00B8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Conector recto 21"/>
            <p:cNvCxnSpPr/>
            <p:nvPr/>
          </p:nvCxnSpPr>
          <p:spPr bwMode="auto">
            <a:xfrm>
              <a:off x="2220912" y="4846637"/>
              <a:ext cx="2438400" cy="2133600"/>
            </a:xfrm>
            <a:prstGeom prst="line">
              <a:avLst/>
            </a:prstGeom>
            <a:solidFill>
              <a:srgbClr val="00B8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4"/>
            <a:srcRect l="1540" t="2311" r="53221"/>
            <a:stretch/>
          </p:blipFill>
          <p:spPr>
            <a:xfrm>
              <a:off x="5268912" y="4008437"/>
              <a:ext cx="2466163" cy="2662756"/>
            </a:xfrm>
            <a:prstGeom prst="rect">
              <a:avLst/>
            </a:prstGeom>
          </p:spPr>
        </p:pic>
        <p:sp>
          <p:nvSpPr>
            <p:cNvPr id="7" name="CuadroTexto 6"/>
            <p:cNvSpPr txBox="1"/>
            <p:nvPr/>
          </p:nvSpPr>
          <p:spPr>
            <a:xfrm>
              <a:off x="5649912" y="6599237"/>
              <a:ext cx="1831388" cy="3531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>
                  <a:solidFill>
                    <a:schemeClr val="tx1"/>
                  </a:solidFill>
                </a:rPr>
                <a:t>Ag: [Kr] 4d</a:t>
              </a:r>
              <a:r>
                <a:rPr lang="es-ES" baseline="30000" dirty="0">
                  <a:solidFill>
                    <a:schemeClr val="tx1"/>
                  </a:solidFill>
                </a:rPr>
                <a:t>10 </a:t>
              </a:r>
              <a:r>
                <a:rPr lang="es-ES" dirty="0">
                  <a:solidFill>
                    <a:schemeClr val="tx1"/>
                  </a:solidFill>
                </a:rPr>
                <a:t>5s</a:t>
              </a:r>
              <a:r>
                <a:rPr lang="es-ES" baseline="30000" dirty="0">
                  <a:solidFill>
                    <a:schemeClr val="tx1"/>
                  </a:solidFill>
                </a:rPr>
                <a:t>1</a:t>
              </a:r>
              <a:r>
                <a:rPr lang="es-ES" dirty="0">
                  <a:solidFill>
                    <a:schemeClr val="tx1"/>
                  </a:solidFill>
                </a:rPr>
                <a:t> </a:t>
              </a:r>
            </a:p>
          </p:txBody>
        </p:sp>
      </p:grpSp>
      <p:grpSp>
        <p:nvGrpSpPr>
          <p:cNvPr id="36" name="Agrupar 35"/>
          <p:cNvGrpSpPr/>
          <p:nvPr/>
        </p:nvGrpSpPr>
        <p:grpSpPr>
          <a:xfrm>
            <a:off x="3973512" y="1211596"/>
            <a:ext cx="5168900" cy="3101641"/>
            <a:chOff x="3973512" y="1211596"/>
            <a:chExt cx="5168900" cy="3101641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 rotWithShape="1">
            <a:blip r:embed="rId5"/>
            <a:srcRect r="52710"/>
            <a:stretch/>
          </p:blipFill>
          <p:spPr>
            <a:xfrm>
              <a:off x="3973512" y="1265237"/>
              <a:ext cx="1549511" cy="2263441"/>
            </a:xfrm>
            <a:prstGeom prst="rect">
              <a:avLst/>
            </a:prstGeom>
          </p:spPr>
        </p:pic>
        <p:pic>
          <p:nvPicPr>
            <p:cNvPr id="16" name="Imagen 15"/>
            <p:cNvPicPr>
              <a:picLocks noChangeAspect="1"/>
            </p:cNvPicPr>
            <p:nvPr/>
          </p:nvPicPr>
          <p:blipFill rotWithShape="1">
            <a:blip r:embed="rId5"/>
            <a:srcRect l="50716"/>
            <a:stretch/>
          </p:blipFill>
          <p:spPr>
            <a:xfrm>
              <a:off x="7478712" y="1211596"/>
              <a:ext cx="1614856" cy="2263441"/>
            </a:xfrm>
            <a:prstGeom prst="rect">
              <a:avLst/>
            </a:prstGeom>
          </p:spPr>
        </p:pic>
        <p:sp>
          <p:nvSpPr>
            <p:cNvPr id="11" name="Elipse 10"/>
            <p:cNvSpPr/>
            <p:nvPr/>
          </p:nvSpPr>
          <p:spPr bwMode="auto">
            <a:xfrm>
              <a:off x="6335712" y="4026986"/>
              <a:ext cx="277091" cy="286251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rtlCol="0" anchor="ctr">
              <a:spAutoFit/>
            </a:bodyPr>
            <a:lstStyle/>
            <a:p>
              <a:pPr algn="ctr"/>
              <a:endParaRPr lang="es-ES" sz="3600" b="1" dirty="0" err="1">
                <a:solidFill>
                  <a:schemeClr val="tx1"/>
                </a:solidFill>
                <a:latin typeface="Helvetica" charset="0"/>
                <a:cs typeface="Helvetica" charset="0"/>
              </a:endParaRPr>
            </a:p>
          </p:txBody>
        </p:sp>
        <p:cxnSp>
          <p:nvCxnSpPr>
            <p:cNvPr id="13" name="Conector recto de flecha 12"/>
            <p:cNvCxnSpPr>
              <a:stCxn id="11" idx="0"/>
            </p:cNvCxnSpPr>
            <p:nvPr/>
          </p:nvCxnSpPr>
          <p:spPr bwMode="auto">
            <a:xfrm flipV="1">
              <a:off x="6474258" y="3017837"/>
              <a:ext cx="1156854" cy="1009149"/>
            </a:xfrm>
            <a:prstGeom prst="straightConnector1">
              <a:avLst/>
            </a:prstGeom>
            <a:solidFill>
              <a:srgbClr val="00B8FF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Conector recto de flecha 29"/>
            <p:cNvCxnSpPr>
              <a:stCxn id="11" idx="0"/>
            </p:cNvCxnSpPr>
            <p:nvPr/>
          </p:nvCxnSpPr>
          <p:spPr bwMode="auto">
            <a:xfrm flipH="1" flipV="1">
              <a:off x="5421312" y="3017837"/>
              <a:ext cx="1052946" cy="1009149"/>
            </a:xfrm>
            <a:prstGeom prst="straightConnector1">
              <a:avLst/>
            </a:prstGeom>
            <a:solidFill>
              <a:srgbClr val="00B8FF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32" name="Imagen 31" descr="ket_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2712" y="1493837"/>
              <a:ext cx="444500" cy="469900"/>
            </a:xfrm>
            <a:prstGeom prst="rect">
              <a:avLst/>
            </a:prstGeom>
          </p:spPr>
        </p:pic>
        <p:pic>
          <p:nvPicPr>
            <p:cNvPr id="34" name="Imagen 33" descr="ket_0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7912" y="1341437"/>
              <a:ext cx="444500" cy="469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9317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>
            <a:spLocks noChangeArrowheads="1"/>
          </p:cNvSpPr>
          <p:nvPr/>
        </p:nvSpPr>
        <p:spPr bwMode="auto">
          <a:xfrm>
            <a:off x="0" y="274637"/>
            <a:ext cx="10080626" cy="7589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sz="4600" dirty="0" err="1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The</a:t>
            </a:r>
            <a:r>
              <a:rPr lang="es-ES" sz="4600" dirty="0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s-ES" sz="4600" i="1" dirty="0" err="1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qubit</a:t>
            </a:r>
            <a:r>
              <a:rPr lang="es-ES" sz="4600" dirty="0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s-ES" sz="4600" dirty="0" err="1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is</a:t>
            </a:r>
            <a:r>
              <a:rPr lang="es-ES" sz="4600" dirty="0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 tangible</a:t>
            </a:r>
            <a:endParaRPr lang="es-ES" sz="4600" i="1" dirty="0">
              <a:solidFill>
                <a:schemeClr val="accent2">
                  <a:lumMod val="50000"/>
                </a:schemeClr>
              </a:solidFill>
              <a:latin typeface="Comic Sans MS"/>
              <a:cs typeface="Comic Sans MS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112" y="1874837"/>
            <a:ext cx="2908135" cy="4419600"/>
          </a:xfrm>
          <a:prstGeom prst="rect">
            <a:avLst/>
          </a:prstGeom>
        </p:spPr>
      </p:pic>
      <p:grpSp>
        <p:nvGrpSpPr>
          <p:cNvPr id="35" name="Agrupar 34"/>
          <p:cNvGrpSpPr/>
          <p:nvPr/>
        </p:nvGrpSpPr>
        <p:grpSpPr>
          <a:xfrm>
            <a:off x="821962" y="3856037"/>
            <a:ext cx="7647350" cy="3200400"/>
            <a:chOff x="821962" y="3856037"/>
            <a:chExt cx="7647350" cy="3200400"/>
          </a:xfrm>
        </p:grpSpPr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778795">
              <a:off x="821962" y="3872282"/>
              <a:ext cx="1890428" cy="2238296"/>
            </a:xfrm>
            <a:prstGeom prst="rect">
              <a:avLst/>
            </a:prstGeom>
          </p:spPr>
        </p:pic>
        <p:sp>
          <p:nvSpPr>
            <p:cNvPr id="19" name="Rectángulo 18"/>
            <p:cNvSpPr/>
            <p:nvPr/>
          </p:nvSpPr>
          <p:spPr bwMode="auto">
            <a:xfrm>
              <a:off x="4659312" y="3856037"/>
              <a:ext cx="3810000" cy="3200400"/>
            </a:xfrm>
            <a:prstGeom prst="rect">
              <a:avLst/>
            </a:prstGeom>
            <a:ln>
              <a:solidFill>
                <a:schemeClr val="tx1"/>
              </a:solidFill>
              <a:headEnd/>
              <a:tailEnd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endParaRPr lang="es-ES" sz="3600" b="1" dirty="0" err="1">
                <a:solidFill>
                  <a:schemeClr val="tx1"/>
                </a:solidFill>
                <a:latin typeface="Helvetica" charset="0"/>
                <a:cs typeface="Helvetica" charset="0"/>
              </a:endParaRPr>
            </a:p>
          </p:txBody>
        </p:sp>
        <p:cxnSp>
          <p:nvCxnSpPr>
            <p:cNvPr id="21" name="Conector recto 20"/>
            <p:cNvCxnSpPr/>
            <p:nvPr/>
          </p:nvCxnSpPr>
          <p:spPr bwMode="auto">
            <a:xfrm flipV="1">
              <a:off x="2220912" y="3932237"/>
              <a:ext cx="2438400" cy="914400"/>
            </a:xfrm>
            <a:prstGeom prst="line">
              <a:avLst/>
            </a:prstGeom>
            <a:solidFill>
              <a:srgbClr val="00B8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Conector recto 21"/>
            <p:cNvCxnSpPr/>
            <p:nvPr/>
          </p:nvCxnSpPr>
          <p:spPr bwMode="auto">
            <a:xfrm>
              <a:off x="2220912" y="4846637"/>
              <a:ext cx="2438400" cy="2133600"/>
            </a:xfrm>
            <a:prstGeom prst="line">
              <a:avLst/>
            </a:prstGeom>
            <a:solidFill>
              <a:srgbClr val="00B8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4"/>
            <a:srcRect l="1540" t="2311" r="53221"/>
            <a:stretch/>
          </p:blipFill>
          <p:spPr>
            <a:xfrm>
              <a:off x="5268912" y="4008437"/>
              <a:ext cx="2466163" cy="2662756"/>
            </a:xfrm>
            <a:prstGeom prst="rect">
              <a:avLst/>
            </a:prstGeom>
          </p:spPr>
        </p:pic>
        <p:sp>
          <p:nvSpPr>
            <p:cNvPr id="7" name="CuadroTexto 6"/>
            <p:cNvSpPr txBox="1"/>
            <p:nvPr/>
          </p:nvSpPr>
          <p:spPr>
            <a:xfrm>
              <a:off x="5649912" y="6599237"/>
              <a:ext cx="1831388" cy="3531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>
                  <a:solidFill>
                    <a:schemeClr val="tx1"/>
                  </a:solidFill>
                </a:rPr>
                <a:t>Ag: [Kr] 4d</a:t>
              </a:r>
              <a:r>
                <a:rPr lang="es-ES" baseline="30000" dirty="0">
                  <a:solidFill>
                    <a:schemeClr val="tx1"/>
                  </a:solidFill>
                </a:rPr>
                <a:t>10 </a:t>
              </a:r>
              <a:r>
                <a:rPr lang="es-ES" dirty="0">
                  <a:solidFill>
                    <a:schemeClr val="tx1"/>
                  </a:solidFill>
                </a:rPr>
                <a:t>5s</a:t>
              </a:r>
              <a:r>
                <a:rPr lang="es-ES" baseline="30000" dirty="0">
                  <a:solidFill>
                    <a:schemeClr val="tx1"/>
                  </a:solidFill>
                </a:rPr>
                <a:t>1</a:t>
              </a:r>
              <a:r>
                <a:rPr lang="es-ES" dirty="0">
                  <a:solidFill>
                    <a:schemeClr val="tx1"/>
                  </a:solidFill>
                </a:rPr>
                <a:t> </a:t>
              </a:r>
            </a:p>
          </p:txBody>
        </p:sp>
      </p:grpSp>
      <p:grpSp>
        <p:nvGrpSpPr>
          <p:cNvPr id="36" name="Agrupar 35"/>
          <p:cNvGrpSpPr/>
          <p:nvPr/>
        </p:nvGrpSpPr>
        <p:grpSpPr>
          <a:xfrm>
            <a:off x="3973512" y="1211596"/>
            <a:ext cx="5168900" cy="3101641"/>
            <a:chOff x="3973512" y="1211596"/>
            <a:chExt cx="5168900" cy="3101641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 rotWithShape="1">
            <a:blip r:embed="rId5"/>
            <a:srcRect r="52710"/>
            <a:stretch/>
          </p:blipFill>
          <p:spPr>
            <a:xfrm>
              <a:off x="3973512" y="1265237"/>
              <a:ext cx="1549511" cy="2263441"/>
            </a:xfrm>
            <a:prstGeom prst="rect">
              <a:avLst/>
            </a:prstGeom>
          </p:spPr>
        </p:pic>
        <p:pic>
          <p:nvPicPr>
            <p:cNvPr id="16" name="Imagen 15"/>
            <p:cNvPicPr>
              <a:picLocks noChangeAspect="1"/>
            </p:cNvPicPr>
            <p:nvPr/>
          </p:nvPicPr>
          <p:blipFill rotWithShape="1">
            <a:blip r:embed="rId5"/>
            <a:srcRect l="50716"/>
            <a:stretch/>
          </p:blipFill>
          <p:spPr>
            <a:xfrm>
              <a:off x="7478712" y="1211596"/>
              <a:ext cx="1614856" cy="2263441"/>
            </a:xfrm>
            <a:prstGeom prst="rect">
              <a:avLst/>
            </a:prstGeom>
          </p:spPr>
        </p:pic>
        <p:sp>
          <p:nvSpPr>
            <p:cNvPr id="11" name="Elipse 10"/>
            <p:cNvSpPr/>
            <p:nvPr/>
          </p:nvSpPr>
          <p:spPr bwMode="auto">
            <a:xfrm>
              <a:off x="6335712" y="4026986"/>
              <a:ext cx="277091" cy="286251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rtlCol="0" anchor="ctr">
              <a:spAutoFit/>
            </a:bodyPr>
            <a:lstStyle/>
            <a:p>
              <a:pPr algn="ctr"/>
              <a:endParaRPr lang="es-ES" sz="3600" b="1" dirty="0" err="1">
                <a:solidFill>
                  <a:schemeClr val="tx1"/>
                </a:solidFill>
                <a:latin typeface="Helvetica" charset="0"/>
                <a:cs typeface="Helvetica" charset="0"/>
              </a:endParaRPr>
            </a:p>
          </p:txBody>
        </p:sp>
        <p:cxnSp>
          <p:nvCxnSpPr>
            <p:cNvPr id="13" name="Conector recto de flecha 12"/>
            <p:cNvCxnSpPr>
              <a:stCxn id="11" idx="0"/>
            </p:cNvCxnSpPr>
            <p:nvPr/>
          </p:nvCxnSpPr>
          <p:spPr bwMode="auto">
            <a:xfrm flipV="1">
              <a:off x="6474258" y="3017837"/>
              <a:ext cx="1156854" cy="1009149"/>
            </a:xfrm>
            <a:prstGeom prst="straightConnector1">
              <a:avLst/>
            </a:prstGeom>
            <a:solidFill>
              <a:srgbClr val="00B8FF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Conector recto de flecha 29"/>
            <p:cNvCxnSpPr>
              <a:stCxn id="11" idx="0"/>
            </p:cNvCxnSpPr>
            <p:nvPr/>
          </p:nvCxnSpPr>
          <p:spPr bwMode="auto">
            <a:xfrm flipH="1" flipV="1">
              <a:off x="5421312" y="3017837"/>
              <a:ext cx="1052946" cy="1009149"/>
            </a:xfrm>
            <a:prstGeom prst="straightConnector1">
              <a:avLst/>
            </a:prstGeom>
            <a:solidFill>
              <a:srgbClr val="00B8FF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32" name="Imagen 31" descr="ket_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2712" y="1493837"/>
              <a:ext cx="444500" cy="469900"/>
            </a:xfrm>
            <a:prstGeom prst="rect">
              <a:avLst/>
            </a:prstGeom>
          </p:spPr>
        </p:pic>
        <p:pic>
          <p:nvPicPr>
            <p:cNvPr id="34" name="Imagen 33" descr="ket_0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7912" y="1341437"/>
              <a:ext cx="444500" cy="469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913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/>
          <p:cNvGrpSpPr/>
          <p:nvPr/>
        </p:nvGrpSpPr>
        <p:grpSpPr>
          <a:xfrm>
            <a:off x="7631112" y="6904037"/>
            <a:ext cx="1975371" cy="408915"/>
            <a:chOff x="7560741" y="7105917"/>
            <a:chExt cx="1975371" cy="408915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60741" y="7105917"/>
              <a:ext cx="375171" cy="375171"/>
            </a:xfrm>
            <a:prstGeom prst="rect">
              <a:avLst/>
            </a:prstGeom>
          </p:spPr>
        </p:pic>
        <p:sp>
          <p:nvSpPr>
            <p:cNvPr id="33" name="Text Box 2"/>
            <p:cNvSpPr txBox="1">
              <a:spLocks noChangeArrowheads="1"/>
            </p:cNvSpPr>
            <p:nvPr/>
          </p:nvSpPr>
          <p:spPr bwMode="auto">
            <a:xfrm>
              <a:off x="7859712" y="7114437"/>
              <a:ext cx="1676400" cy="4003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00800" tIns="50400" rIns="100800" bIns="50400"/>
            <a:lstStyle>
              <a:lvl1pPr eaLnBrk="0">
                <a:tabLst>
                  <a:tab pos="0" algn="l"/>
                  <a:tab pos="454025" algn="l"/>
                  <a:tab pos="909638" algn="l"/>
                  <a:tab pos="1365250" algn="l"/>
                  <a:tab pos="1820863" algn="l"/>
                  <a:tab pos="2276475" algn="l"/>
                  <a:tab pos="2732088" algn="l"/>
                  <a:tab pos="3187700" algn="l"/>
                  <a:tab pos="3643313" algn="l"/>
                  <a:tab pos="4098925" algn="l"/>
                  <a:tab pos="4554538" algn="l"/>
                  <a:tab pos="5010150" algn="l"/>
                  <a:tab pos="5465763" algn="l"/>
                  <a:tab pos="5921375" algn="l"/>
                  <a:tab pos="6376988" algn="l"/>
                  <a:tab pos="6832600" algn="l"/>
                  <a:tab pos="7288213" algn="l"/>
                  <a:tab pos="7743825" algn="l"/>
                  <a:tab pos="8199438" algn="l"/>
                  <a:tab pos="8655050" algn="l"/>
                  <a:tab pos="9110663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 eaLnBrk="0">
                <a:tabLst>
                  <a:tab pos="0" algn="l"/>
                  <a:tab pos="454025" algn="l"/>
                  <a:tab pos="909638" algn="l"/>
                  <a:tab pos="1365250" algn="l"/>
                  <a:tab pos="1820863" algn="l"/>
                  <a:tab pos="2276475" algn="l"/>
                  <a:tab pos="2732088" algn="l"/>
                  <a:tab pos="3187700" algn="l"/>
                  <a:tab pos="3643313" algn="l"/>
                  <a:tab pos="4098925" algn="l"/>
                  <a:tab pos="4554538" algn="l"/>
                  <a:tab pos="5010150" algn="l"/>
                  <a:tab pos="5465763" algn="l"/>
                  <a:tab pos="5921375" algn="l"/>
                  <a:tab pos="6376988" algn="l"/>
                  <a:tab pos="6832600" algn="l"/>
                  <a:tab pos="7288213" algn="l"/>
                  <a:tab pos="7743825" algn="l"/>
                  <a:tab pos="8199438" algn="l"/>
                  <a:tab pos="8655050" algn="l"/>
                  <a:tab pos="9110663" algn="l"/>
                </a:tabLst>
                <a:defRPr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>
                <a:tabLst>
                  <a:tab pos="0" algn="l"/>
                  <a:tab pos="454025" algn="l"/>
                  <a:tab pos="909638" algn="l"/>
                  <a:tab pos="1365250" algn="l"/>
                  <a:tab pos="1820863" algn="l"/>
                  <a:tab pos="2276475" algn="l"/>
                  <a:tab pos="2732088" algn="l"/>
                  <a:tab pos="3187700" algn="l"/>
                  <a:tab pos="3643313" algn="l"/>
                  <a:tab pos="4098925" algn="l"/>
                  <a:tab pos="4554538" algn="l"/>
                  <a:tab pos="5010150" algn="l"/>
                  <a:tab pos="5465763" algn="l"/>
                  <a:tab pos="5921375" algn="l"/>
                  <a:tab pos="6376988" algn="l"/>
                  <a:tab pos="6832600" algn="l"/>
                  <a:tab pos="7288213" algn="l"/>
                  <a:tab pos="7743825" algn="l"/>
                  <a:tab pos="8199438" algn="l"/>
                  <a:tab pos="8655050" algn="l"/>
                  <a:tab pos="9110663" algn="l"/>
                </a:tabLst>
                <a:defRPr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>
                <a:tabLst>
                  <a:tab pos="0" algn="l"/>
                  <a:tab pos="454025" algn="l"/>
                  <a:tab pos="909638" algn="l"/>
                  <a:tab pos="1365250" algn="l"/>
                  <a:tab pos="1820863" algn="l"/>
                  <a:tab pos="2276475" algn="l"/>
                  <a:tab pos="2732088" algn="l"/>
                  <a:tab pos="3187700" algn="l"/>
                  <a:tab pos="3643313" algn="l"/>
                  <a:tab pos="4098925" algn="l"/>
                  <a:tab pos="4554538" algn="l"/>
                  <a:tab pos="5010150" algn="l"/>
                  <a:tab pos="5465763" algn="l"/>
                  <a:tab pos="5921375" algn="l"/>
                  <a:tab pos="6376988" algn="l"/>
                  <a:tab pos="6832600" algn="l"/>
                  <a:tab pos="7288213" algn="l"/>
                  <a:tab pos="7743825" algn="l"/>
                  <a:tab pos="8199438" algn="l"/>
                  <a:tab pos="8655050" algn="l"/>
                  <a:tab pos="9110663" algn="l"/>
                </a:tabLst>
                <a:defRPr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>
                <a:tabLst>
                  <a:tab pos="0" algn="l"/>
                  <a:tab pos="454025" algn="l"/>
                  <a:tab pos="909638" algn="l"/>
                  <a:tab pos="1365250" algn="l"/>
                  <a:tab pos="1820863" algn="l"/>
                  <a:tab pos="2276475" algn="l"/>
                  <a:tab pos="2732088" algn="l"/>
                  <a:tab pos="3187700" algn="l"/>
                  <a:tab pos="3643313" algn="l"/>
                  <a:tab pos="4098925" algn="l"/>
                  <a:tab pos="4554538" algn="l"/>
                  <a:tab pos="5010150" algn="l"/>
                  <a:tab pos="5465763" algn="l"/>
                  <a:tab pos="5921375" algn="l"/>
                  <a:tab pos="6376988" algn="l"/>
                  <a:tab pos="6832600" algn="l"/>
                  <a:tab pos="7288213" algn="l"/>
                  <a:tab pos="7743825" algn="l"/>
                  <a:tab pos="8199438" algn="l"/>
                  <a:tab pos="8655050" algn="l"/>
                  <a:tab pos="9110663" algn="l"/>
                </a:tabLst>
                <a:defRPr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4025" algn="l"/>
                  <a:tab pos="909638" algn="l"/>
                  <a:tab pos="1365250" algn="l"/>
                  <a:tab pos="1820863" algn="l"/>
                  <a:tab pos="2276475" algn="l"/>
                  <a:tab pos="2732088" algn="l"/>
                  <a:tab pos="3187700" algn="l"/>
                  <a:tab pos="3643313" algn="l"/>
                  <a:tab pos="4098925" algn="l"/>
                  <a:tab pos="4554538" algn="l"/>
                  <a:tab pos="5010150" algn="l"/>
                  <a:tab pos="5465763" algn="l"/>
                  <a:tab pos="5921375" algn="l"/>
                  <a:tab pos="6376988" algn="l"/>
                  <a:tab pos="6832600" algn="l"/>
                  <a:tab pos="7288213" algn="l"/>
                  <a:tab pos="7743825" algn="l"/>
                  <a:tab pos="8199438" algn="l"/>
                  <a:tab pos="8655050" algn="l"/>
                  <a:tab pos="9110663" algn="l"/>
                </a:tabLst>
                <a:defRPr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4025" algn="l"/>
                  <a:tab pos="909638" algn="l"/>
                  <a:tab pos="1365250" algn="l"/>
                  <a:tab pos="1820863" algn="l"/>
                  <a:tab pos="2276475" algn="l"/>
                  <a:tab pos="2732088" algn="l"/>
                  <a:tab pos="3187700" algn="l"/>
                  <a:tab pos="3643313" algn="l"/>
                  <a:tab pos="4098925" algn="l"/>
                  <a:tab pos="4554538" algn="l"/>
                  <a:tab pos="5010150" algn="l"/>
                  <a:tab pos="5465763" algn="l"/>
                  <a:tab pos="5921375" algn="l"/>
                  <a:tab pos="6376988" algn="l"/>
                  <a:tab pos="6832600" algn="l"/>
                  <a:tab pos="7288213" algn="l"/>
                  <a:tab pos="7743825" algn="l"/>
                  <a:tab pos="8199438" algn="l"/>
                  <a:tab pos="8655050" algn="l"/>
                  <a:tab pos="9110663" algn="l"/>
                </a:tabLst>
                <a:defRPr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4025" algn="l"/>
                  <a:tab pos="909638" algn="l"/>
                  <a:tab pos="1365250" algn="l"/>
                  <a:tab pos="1820863" algn="l"/>
                  <a:tab pos="2276475" algn="l"/>
                  <a:tab pos="2732088" algn="l"/>
                  <a:tab pos="3187700" algn="l"/>
                  <a:tab pos="3643313" algn="l"/>
                  <a:tab pos="4098925" algn="l"/>
                  <a:tab pos="4554538" algn="l"/>
                  <a:tab pos="5010150" algn="l"/>
                  <a:tab pos="5465763" algn="l"/>
                  <a:tab pos="5921375" algn="l"/>
                  <a:tab pos="6376988" algn="l"/>
                  <a:tab pos="6832600" algn="l"/>
                  <a:tab pos="7288213" algn="l"/>
                  <a:tab pos="7743825" algn="l"/>
                  <a:tab pos="8199438" algn="l"/>
                  <a:tab pos="8655050" algn="l"/>
                  <a:tab pos="9110663" algn="l"/>
                </a:tabLst>
                <a:defRPr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4025" algn="l"/>
                  <a:tab pos="909638" algn="l"/>
                  <a:tab pos="1365250" algn="l"/>
                  <a:tab pos="1820863" algn="l"/>
                  <a:tab pos="2276475" algn="l"/>
                  <a:tab pos="2732088" algn="l"/>
                  <a:tab pos="3187700" algn="l"/>
                  <a:tab pos="3643313" algn="l"/>
                  <a:tab pos="4098925" algn="l"/>
                  <a:tab pos="4554538" algn="l"/>
                  <a:tab pos="5010150" algn="l"/>
                  <a:tab pos="5465763" algn="l"/>
                  <a:tab pos="5921375" algn="l"/>
                  <a:tab pos="6376988" algn="l"/>
                  <a:tab pos="6832600" algn="l"/>
                  <a:tab pos="7288213" algn="l"/>
                  <a:tab pos="7743825" algn="l"/>
                  <a:tab pos="8199438" algn="l"/>
                  <a:tab pos="8655050" algn="l"/>
                  <a:tab pos="9110663" algn="l"/>
                </a:tabLst>
                <a:defRPr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ts val="450"/>
                </a:spcBef>
                <a:buClrTx/>
                <a:buFontTx/>
                <a:buNone/>
                <a:defRPr/>
              </a:pPr>
              <a:r>
                <a:rPr lang="en-US" sz="1600" i="1" dirty="0">
                  <a:solidFill>
                    <a:schemeClr val="accent2">
                      <a:lumMod val="75000"/>
                    </a:schemeClr>
                  </a:solidFill>
                  <a:latin typeface="Verdana"/>
                  <a:cs typeface="Verdana"/>
                </a:rPr>
                <a:t>@</a:t>
              </a:r>
              <a:r>
                <a:rPr lang="en-US" sz="1600" i="1" dirty="0" err="1">
                  <a:solidFill>
                    <a:schemeClr val="accent2">
                      <a:lumMod val="75000"/>
                    </a:schemeClr>
                  </a:solidFill>
                  <a:latin typeface="Verdana"/>
                  <a:cs typeface="Verdana"/>
                </a:rPr>
                <a:t>faherreraur</a:t>
              </a:r>
              <a:endParaRPr lang="en-US" sz="1600" i="1" dirty="0">
                <a:solidFill>
                  <a:schemeClr val="accent2">
                    <a:lumMod val="75000"/>
                  </a:schemeClr>
                </a:solidFill>
                <a:latin typeface="Verdana"/>
                <a:cs typeface="Verdana"/>
              </a:endParaRPr>
            </a:p>
          </p:txBody>
        </p:sp>
      </p:grpSp>
      <p:sp>
        <p:nvSpPr>
          <p:cNvPr id="223237" name="Rectángulo 2"/>
          <p:cNvSpPr>
            <a:spLocks noChangeArrowheads="1"/>
          </p:cNvSpPr>
          <p:nvPr/>
        </p:nvSpPr>
        <p:spPr bwMode="auto">
          <a:xfrm>
            <a:off x="0" y="2636837"/>
            <a:ext cx="10080625" cy="138827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sz="4600" dirty="0" err="1">
                <a:solidFill>
                  <a:srgbClr val="191966"/>
                </a:solidFill>
                <a:latin typeface="Comic Sans MS"/>
                <a:cs typeface="Comic Sans MS"/>
              </a:rPr>
              <a:t>Atoms</a:t>
            </a:r>
            <a:r>
              <a:rPr lang="es-ES" sz="4600" dirty="0">
                <a:solidFill>
                  <a:srgbClr val="191966"/>
                </a:solidFill>
                <a:latin typeface="Comic Sans MS"/>
                <a:cs typeface="Comic Sans MS"/>
              </a:rPr>
              <a:t>, </a:t>
            </a:r>
            <a:r>
              <a:rPr lang="es-ES" sz="4600" dirty="0" err="1">
                <a:solidFill>
                  <a:srgbClr val="191966"/>
                </a:solidFill>
                <a:latin typeface="Comic Sans MS"/>
                <a:cs typeface="Comic Sans MS"/>
              </a:rPr>
              <a:t>molecules</a:t>
            </a:r>
            <a:r>
              <a:rPr lang="es-ES" sz="4600" dirty="0">
                <a:solidFill>
                  <a:srgbClr val="191966"/>
                </a:solidFill>
                <a:latin typeface="Comic Sans MS"/>
                <a:cs typeface="Comic Sans MS"/>
              </a:rPr>
              <a:t> and Light: </a:t>
            </a:r>
          </a:p>
          <a:p>
            <a:pPr algn="ctr"/>
            <a:r>
              <a:rPr lang="es-ES" sz="4400" dirty="0" err="1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the</a:t>
            </a:r>
            <a:r>
              <a:rPr lang="es-ES" sz="4400" dirty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s-ES" sz="4400" dirty="0" err="1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future</a:t>
            </a:r>
            <a:r>
              <a:rPr lang="es-ES" sz="4400" dirty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of </a:t>
            </a:r>
            <a:r>
              <a:rPr lang="es-ES" sz="4400" dirty="0" err="1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the</a:t>
            </a:r>
            <a:r>
              <a:rPr lang="es-ES" sz="4400" dirty="0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 quantum </a:t>
            </a:r>
            <a:r>
              <a:rPr lang="es-ES" sz="4400" dirty="0" err="1">
                <a:solidFill>
                  <a:schemeClr val="accent2">
                    <a:lumMod val="75000"/>
                  </a:schemeClr>
                </a:solidFill>
                <a:latin typeface="Comic Sans MS"/>
                <a:cs typeface="Comic Sans MS"/>
              </a:rPr>
              <a:t>revolution</a:t>
            </a:r>
            <a:endParaRPr lang="es-ES" sz="4400" dirty="0">
              <a:solidFill>
                <a:schemeClr val="accent2">
                  <a:lumMod val="75000"/>
                </a:schemeClr>
              </a:solidFill>
              <a:latin typeface="Comic Sans MS"/>
              <a:cs typeface="Comic Sans MS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512" y="122237"/>
            <a:ext cx="1760220" cy="213360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9912" y="28912"/>
            <a:ext cx="4354513" cy="230312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92112" y="6980237"/>
            <a:ext cx="25233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ts val="450"/>
              </a:spcBef>
              <a:buClrTx/>
              <a:buFontTx/>
              <a:buNone/>
              <a:defRPr/>
            </a:pPr>
            <a:r>
              <a:rPr lang="en-US" sz="1600" dirty="0">
                <a:solidFill>
                  <a:srgbClr val="000090"/>
                </a:solidFill>
                <a:latin typeface="Verdana"/>
                <a:cs typeface="Verdana"/>
              </a:rPr>
              <a:t>http://</a:t>
            </a:r>
            <a:r>
              <a:rPr lang="en-US" sz="1600" dirty="0" err="1">
                <a:solidFill>
                  <a:srgbClr val="000090"/>
                </a:solidFill>
                <a:latin typeface="Verdana"/>
                <a:cs typeface="Verdana"/>
              </a:rPr>
              <a:t>fherreralab.com</a:t>
            </a:r>
            <a:endParaRPr lang="en-US" sz="1600" dirty="0">
              <a:solidFill>
                <a:srgbClr val="000090"/>
              </a:solidFill>
              <a:latin typeface="Verdana"/>
              <a:cs typeface="Verdana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6315" y="5150807"/>
            <a:ext cx="3261005" cy="144843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6818" y="4800833"/>
            <a:ext cx="2780094" cy="174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01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499"/>
    </mc:Choice>
    <mc:Fallback xmlns="">
      <p:transition xmlns:p14="http://schemas.microsoft.com/office/powerpoint/2010/main" advTm="11499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>
            <a:spLocks noChangeArrowheads="1"/>
          </p:cNvSpPr>
          <p:nvPr/>
        </p:nvSpPr>
        <p:spPr bwMode="auto">
          <a:xfrm>
            <a:off x="0" y="274637"/>
            <a:ext cx="10080626" cy="7589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sz="4600" dirty="0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¿Cómo calcula?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0234" y="2317836"/>
            <a:ext cx="3266486" cy="198882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11" l="222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380860" flipH="1" flipV="1">
            <a:off x="272311" y="1750493"/>
            <a:ext cx="3708070" cy="3208234"/>
          </a:xfrm>
          <a:prstGeom prst="rect">
            <a:avLst/>
          </a:prstGeom>
        </p:spPr>
      </p:pic>
      <p:grpSp>
        <p:nvGrpSpPr>
          <p:cNvPr id="7" name="Agrupar 6"/>
          <p:cNvGrpSpPr/>
          <p:nvPr/>
        </p:nvGrpSpPr>
        <p:grpSpPr>
          <a:xfrm>
            <a:off x="3744912" y="5151437"/>
            <a:ext cx="2532564" cy="1738779"/>
            <a:chOff x="3744912" y="5151437"/>
            <a:chExt cx="2532564" cy="1738779"/>
          </a:xfrm>
        </p:grpSpPr>
        <p:sp>
          <p:nvSpPr>
            <p:cNvPr id="16" name="CuadroTexto 15"/>
            <p:cNvSpPr txBox="1"/>
            <p:nvPr/>
          </p:nvSpPr>
          <p:spPr>
            <a:xfrm>
              <a:off x="3744912" y="6218237"/>
              <a:ext cx="2532564" cy="6719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4000" dirty="0">
                  <a:solidFill>
                    <a:schemeClr val="tx1"/>
                  </a:solidFill>
                  <a:latin typeface="Comic Sans MS"/>
                  <a:cs typeface="Comic Sans MS"/>
                </a:rPr>
                <a:t>15 = </a:t>
              </a:r>
              <a:r>
                <a:rPr lang="es-ES" sz="4000" dirty="0">
                  <a:solidFill>
                    <a:srgbClr val="FF0000"/>
                  </a:solidFill>
                  <a:latin typeface="Comic Sans MS"/>
                  <a:cs typeface="Comic Sans MS"/>
                </a:rPr>
                <a:t>5</a:t>
              </a:r>
              <a:r>
                <a:rPr lang="es-ES" sz="4000" dirty="0">
                  <a:solidFill>
                    <a:schemeClr val="tx1"/>
                  </a:solidFill>
                  <a:latin typeface="Comic Sans MS"/>
                  <a:cs typeface="Comic Sans MS"/>
                </a:rPr>
                <a:t> x </a:t>
              </a:r>
              <a:r>
                <a:rPr lang="es-ES" sz="4000" dirty="0">
                  <a:solidFill>
                    <a:srgbClr val="0000FF"/>
                  </a:solidFill>
                  <a:latin typeface="Comic Sans MS"/>
                  <a:cs typeface="Comic Sans MS"/>
                </a:rPr>
                <a:t>3</a:t>
              </a:r>
            </a:p>
          </p:txBody>
        </p:sp>
        <p:sp>
          <p:nvSpPr>
            <p:cNvPr id="3" name="Flecha abajo 2"/>
            <p:cNvSpPr/>
            <p:nvPr/>
          </p:nvSpPr>
          <p:spPr bwMode="auto">
            <a:xfrm>
              <a:off x="4735512" y="5151437"/>
              <a:ext cx="609600" cy="990600"/>
            </a:xfrm>
            <a:prstGeom prst="downArrow">
              <a:avLst/>
            </a:prstGeom>
            <a:solidFill>
              <a:srgbClr val="8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tlCol="0" anchor="ctr">
              <a:spAutoFit/>
            </a:bodyPr>
            <a:lstStyle/>
            <a:p>
              <a:pPr algn="ctr"/>
              <a:endParaRPr lang="es-ES" sz="3600" b="1" dirty="0" err="1">
                <a:solidFill>
                  <a:schemeClr val="tx1"/>
                </a:solidFill>
                <a:latin typeface="Helvetica" charset="0"/>
                <a:cs typeface="Helvetica" charset="0"/>
              </a:endParaRPr>
            </a:p>
          </p:txBody>
        </p:sp>
      </p:grpSp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3997" y="1689139"/>
            <a:ext cx="3025325" cy="354734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4312" y="5684837"/>
            <a:ext cx="3411474" cy="146461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 bwMode="auto">
          <a:xfrm>
            <a:off x="3516312" y="2255837"/>
            <a:ext cx="5334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197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>
            <a:spLocks noChangeArrowheads="1"/>
          </p:cNvSpPr>
          <p:nvPr/>
        </p:nvSpPr>
        <p:spPr bwMode="auto">
          <a:xfrm>
            <a:off x="0" y="274637"/>
            <a:ext cx="10080626" cy="7589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sz="4600" dirty="0" err="1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How</a:t>
            </a:r>
            <a:r>
              <a:rPr lang="es-ES" sz="4600" dirty="0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s-ES" sz="4600" dirty="0" err="1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does</a:t>
            </a:r>
            <a:r>
              <a:rPr lang="es-ES" sz="4600" dirty="0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s-ES" sz="4600" dirty="0" err="1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it</a:t>
            </a:r>
            <a:r>
              <a:rPr lang="es-ES" sz="4600" dirty="0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 compute?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0234" y="2317836"/>
            <a:ext cx="3266486" cy="198882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11" l="222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380860" flipH="1" flipV="1">
            <a:off x="272311" y="1750493"/>
            <a:ext cx="3708070" cy="3208234"/>
          </a:xfrm>
          <a:prstGeom prst="rect">
            <a:avLst/>
          </a:prstGeom>
        </p:spPr>
      </p:pic>
      <p:grpSp>
        <p:nvGrpSpPr>
          <p:cNvPr id="7" name="Agrupar 6"/>
          <p:cNvGrpSpPr/>
          <p:nvPr/>
        </p:nvGrpSpPr>
        <p:grpSpPr>
          <a:xfrm>
            <a:off x="3744912" y="5151437"/>
            <a:ext cx="2532564" cy="1738779"/>
            <a:chOff x="3744912" y="5151437"/>
            <a:chExt cx="2532564" cy="1738779"/>
          </a:xfrm>
        </p:grpSpPr>
        <p:sp>
          <p:nvSpPr>
            <p:cNvPr id="16" name="CuadroTexto 15"/>
            <p:cNvSpPr txBox="1"/>
            <p:nvPr/>
          </p:nvSpPr>
          <p:spPr>
            <a:xfrm>
              <a:off x="3744912" y="6218237"/>
              <a:ext cx="2532564" cy="6719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4000" dirty="0">
                  <a:solidFill>
                    <a:schemeClr val="tx1"/>
                  </a:solidFill>
                  <a:latin typeface="Comic Sans MS"/>
                  <a:cs typeface="Comic Sans MS"/>
                </a:rPr>
                <a:t>15 = </a:t>
              </a:r>
              <a:r>
                <a:rPr lang="es-ES" sz="4000" dirty="0">
                  <a:solidFill>
                    <a:srgbClr val="FF0000"/>
                  </a:solidFill>
                  <a:latin typeface="Comic Sans MS"/>
                  <a:cs typeface="Comic Sans MS"/>
                </a:rPr>
                <a:t>5</a:t>
              </a:r>
              <a:r>
                <a:rPr lang="es-ES" sz="4000" dirty="0">
                  <a:solidFill>
                    <a:schemeClr val="tx1"/>
                  </a:solidFill>
                  <a:latin typeface="Comic Sans MS"/>
                  <a:cs typeface="Comic Sans MS"/>
                </a:rPr>
                <a:t> x </a:t>
              </a:r>
              <a:r>
                <a:rPr lang="es-ES" sz="4000" dirty="0">
                  <a:solidFill>
                    <a:srgbClr val="0000FF"/>
                  </a:solidFill>
                  <a:latin typeface="Comic Sans MS"/>
                  <a:cs typeface="Comic Sans MS"/>
                </a:rPr>
                <a:t>3</a:t>
              </a:r>
            </a:p>
          </p:txBody>
        </p:sp>
        <p:sp>
          <p:nvSpPr>
            <p:cNvPr id="3" name="Flecha abajo 2"/>
            <p:cNvSpPr/>
            <p:nvPr/>
          </p:nvSpPr>
          <p:spPr bwMode="auto">
            <a:xfrm>
              <a:off x="4735512" y="5151437"/>
              <a:ext cx="609600" cy="990600"/>
            </a:xfrm>
            <a:prstGeom prst="downArrow">
              <a:avLst/>
            </a:prstGeom>
            <a:solidFill>
              <a:srgbClr val="8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tlCol="0" anchor="ctr">
              <a:spAutoFit/>
            </a:bodyPr>
            <a:lstStyle/>
            <a:p>
              <a:pPr algn="ctr"/>
              <a:endParaRPr lang="es-ES" sz="3600" b="1" dirty="0" err="1">
                <a:solidFill>
                  <a:schemeClr val="tx1"/>
                </a:solidFill>
                <a:latin typeface="Helvetica" charset="0"/>
                <a:cs typeface="Helvetica" charset="0"/>
              </a:endParaRPr>
            </a:p>
          </p:txBody>
        </p:sp>
      </p:grpSp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3997" y="1689139"/>
            <a:ext cx="3025325" cy="354734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4312" y="5684837"/>
            <a:ext cx="3411474" cy="146461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 bwMode="auto">
          <a:xfrm>
            <a:off x="3516312" y="2255837"/>
            <a:ext cx="5334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87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n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112" y="2103437"/>
            <a:ext cx="5027612" cy="3345647"/>
          </a:xfrm>
          <a:prstGeom prst="rect">
            <a:avLst/>
          </a:prstGeom>
        </p:spPr>
      </p:pic>
      <p:sp>
        <p:nvSpPr>
          <p:cNvPr id="2" name="Rectángulo 1"/>
          <p:cNvSpPr>
            <a:spLocks noChangeArrowheads="1"/>
          </p:cNvSpPr>
          <p:nvPr/>
        </p:nvSpPr>
        <p:spPr bwMode="auto">
          <a:xfrm>
            <a:off x="0" y="274637"/>
            <a:ext cx="10080626" cy="7589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sz="4600" dirty="0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Computación cuántica comercial</a:t>
            </a:r>
          </a:p>
        </p:txBody>
      </p:sp>
      <p:sp>
        <p:nvSpPr>
          <p:cNvPr id="12" name="Elipse 11"/>
          <p:cNvSpPr/>
          <p:nvPr/>
        </p:nvSpPr>
        <p:spPr bwMode="auto">
          <a:xfrm>
            <a:off x="5268912" y="3094037"/>
            <a:ext cx="1447800" cy="1524000"/>
          </a:xfrm>
          <a:prstGeom prst="ellipse">
            <a:avLst/>
          </a:prstGeom>
          <a:noFill/>
          <a:ln w="38100" cmpd="sng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cxnSp>
        <p:nvCxnSpPr>
          <p:cNvPr id="14" name="Conector recto 13"/>
          <p:cNvCxnSpPr>
            <a:stCxn id="12" idx="2"/>
          </p:cNvCxnSpPr>
          <p:nvPr/>
        </p:nvCxnSpPr>
        <p:spPr bwMode="auto">
          <a:xfrm flipH="1" flipV="1">
            <a:off x="3668712" y="1493837"/>
            <a:ext cx="1600200" cy="236220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Conector recto 16"/>
          <p:cNvCxnSpPr>
            <a:endCxn id="12" idx="2"/>
          </p:cNvCxnSpPr>
          <p:nvPr/>
        </p:nvCxnSpPr>
        <p:spPr bwMode="auto">
          <a:xfrm flipV="1">
            <a:off x="3592512" y="3856037"/>
            <a:ext cx="1676400" cy="182880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12" y="1341437"/>
            <a:ext cx="3376612" cy="4502150"/>
          </a:xfrm>
          <a:prstGeom prst="roundRect">
            <a:avLst>
              <a:gd name="adj" fmla="val 11151"/>
            </a:avLst>
          </a:prstGeom>
          <a:ln w="38100" cmpd="sng">
            <a:solidFill>
              <a:schemeClr val="tx1"/>
            </a:solidFill>
          </a:ln>
        </p:spPr>
      </p:pic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4"/>
          <a:srcRect t="21376" b="19078"/>
          <a:stretch/>
        </p:blipFill>
        <p:spPr>
          <a:xfrm>
            <a:off x="553879" y="6294437"/>
            <a:ext cx="2429033" cy="812687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3912" y="6370637"/>
            <a:ext cx="1839913" cy="735965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3712" y="5837237"/>
            <a:ext cx="1570038" cy="1570038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7"/>
          <a:srcRect t="18830" b="17179"/>
          <a:stretch/>
        </p:blipFill>
        <p:spPr>
          <a:xfrm>
            <a:off x="7326312" y="5837237"/>
            <a:ext cx="2540000" cy="162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798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n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112" y="2103437"/>
            <a:ext cx="5027612" cy="3345647"/>
          </a:xfrm>
          <a:prstGeom prst="rect">
            <a:avLst/>
          </a:prstGeom>
        </p:spPr>
      </p:pic>
      <p:sp>
        <p:nvSpPr>
          <p:cNvPr id="2" name="Rectángulo 1"/>
          <p:cNvSpPr>
            <a:spLocks noChangeArrowheads="1"/>
          </p:cNvSpPr>
          <p:nvPr/>
        </p:nvSpPr>
        <p:spPr bwMode="auto">
          <a:xfrm>
            <a:off x="0" y="274637"/>
            <a:ext cx="10080626" cy="7589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sz="4600" dirty="0" err="1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Commercial</a:t>
            </a:r>
            <a:r>
              <a:rPr lang="es-ES" sz="4600" dirty="0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 quantum </a:t>
            </a:r>
            <a:r>
              <a:rPr lang="es-ES" sz="4600" dirty="0" err="1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computing</a:t>
            </a:r>
            <a:endParaRPr lang="es-ES" sz="4600" dirty="0">
              <a:solidFill>
                <a:schemeClr val="accent2">
                  <a:lumMod val="50000"/>
                </a:schemeClr>
              </a:solidFill>
              <a:latin typeface="Comic Sans MS"/>
              <a:cs typeface="Comic Sans MS"/>
            </a:endParaRPr>
          </a:p>
        </p:txBody>
      </p:sp>
      <p:sp>
        <p:nvSpPr>
          <p:cNvPr id="12" name="Elipse 11"/>
          <p:cNvSpPr/>
          <p:nvPr/>
        </p:nvSpPr>
        <p:spPr bwMode="auto">
          <a:xfrm>
            <a:off x="5268912" y="3094037"/>
            <a:ext cx="1447800" cy="1524000"/>
          </a:xfrm>
          <a:prstGeom prst="ellipse">
            <a:avLst/>
          </a:prstGeom>
          <a:noFill/>
          <a:ln w="38100" cmpd="sng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cxnSp>
        <p:nvCxnSpPr>
          <p:cNvPr id="14" name="Conector recto 13"/>
          <p:cNvCxnSpPr>
            <a:stCxn id="12" idx="2"/>
          </p:cNvCxnSpPr>
          <p:nvPr/>
        </p:nvCxnSpPr>
        <p:spPr bwMode="auto">
          <a:xfrm flipH="1" flipV="1">
            <a:off x="3668712" y="1493837"/>
            <a:ext cx="1600200" cy="236220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Conector recto 16"/>
          <p:cNvCxnSpPr>
            <a:endCxn id="12" idx="2"/>
          </p:cNvCxnSpPr>
          <p:nvPr/>
        </p:nvCxnSpPr>
        <p:spPr bwMode="auto">
          <a:xfrm flipV="1">
            <a:off x="3592512" y="3856037"/>
            <a:ext cx="1676400" cy="182880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12" y="1341437"/>
            <a:ext cx="3376612" cy="4502150"/>
          </a:xfrm>
          <a:prstGeom prst="roundRect">
            <a:avLst>
              <a:gd name="adj" fmla="val 11151"/>
            </a:avLst>
          </a:prstGeom>
          <a:ln w="38100" cmpd="sng">
            <a:solidFill>
              <a:schemeClr val="tx1"/>
            </a:solidFill>
          </a:ln>
        </p:spPr>
      </p:pic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4"/>
          <a:srcRect t="21376" b="19078"/>
          <a:stretch/>
        </p:blipFill>
        <p:spPr>
          <a:xfrm>
            <a:off x="553879" y="6294437"/>
            <a:ext cx="2429033" cy="812687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3912" y="6370637"/>
            <a:ext cx="1839913" cy="735965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3712" y="5837237"/>
            <a:ext cx="1570038" cy="1570038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7"/>
          <a:srcRect t="18830" b="17179"/>
          <a:stretch/>
        </p:blipFill>
        <p:spPr>
          <a:xfrm>
            <a:off x="7326312" y="5837237"/>
            <a:ext cx="2540000" cy="162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28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0080625" cy="7756955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992312" y="122237"/>
            <a:ext cx="7786719" cy="8168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5000" dirty="0">
                <a:latin typeface="Comic Sans MS"/>
                <a:cs typeface="Comic Sans MS"/>
              </a:rPr>
              <a:t>Entrelazamiento Cuántico</a:t>
            </a:r>
          </a:p>
        </p:txBody>
      </p:sp>
      <p:sp>
        <p:nvSpPr>
          <p:cNvPr id="2" name="Rectángulo 1"/>
          <p:cNvSpPr>
            <a:spLocks noChangeArrowheads="1"/>
          </p:cNvSpPr>
          <p:nvPr/>
        </p:nvSpPr>
        <p:spPr bwMode="auto">
          <a:xfrm>
            <a:off x="3287712" y="884237"/>
            <a:ext cx="6346826" cy="67197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4000" dirty="0">
                <a:solidFill>
                  <a:srgbClr val="FFFFFF"/>
                </a:solidFill>
                <a:latin typeface="Comic Sans MS"/>
                <a:cs typeface="Comic Sans MS"/>
              </a:rPr>
              <a:t>La clave de éxito</a:t>
            </a:r>
          </a:p>
        </p:txBody>
      </p:sp>
    </p:spTree>
    <p:extLst>
      <p:ext uri="{BB962C8B-B14F-4D97-AF65-F5344CB8AC3E}">
        <p14:creationId xmlns:p14="http://schemas.microsoft.com/office/powerpoint/2010/main" val="38854000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0080625" cy="7756955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535986" y="122237"/>
            <a:ext cx="7076326" cy="8168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5000" dirty="0">
                <a:latin typeface="Comic Sans MS"/>
                <a:cs typeface="Comic Sans MS"/>
              </a:rPr>
              <a:t>Quantum </a:t>
            </a:r>
            <a:r>
              <a:rPr lang="es-ES" sz="5000" dirty="0" err="1">
                <a:latin typeface="Comic Sans MS"/>
                <a:cs typeface="Comic Sans MS"/>
              </a:rPr>
              <a:t>entanglement</a:t>
            </a:r>
            <a:endParaRPr lang="es-ES" sz="5000" dirty="0">
              <a:latin typeface="Comic Sans MS"/>
              <a:cs typeface="Comic Sans MS"/>
            </a:endParaRPr>
          </a:p>
        </p:txBody>
      </p:sp>
      <p:sp>
        <p:nvSpPr>
          <p:cNvPr id="2" name="Rectángulo 1"/>
          <p:cNvSpPr>
            <a:spLocks noChangeArrowheads="1"/>
          </p:cNvSpPr>
          <p:nvPr/>
        </p:nvSpPr>
        <p:spPr bwMode="auto">
          <a:xfrm>
            <a:off x="3287712" y="884237"/>
            <a:ext cx="6346826" cy="67197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4000" dirty="0" err="1">
                <a:solidFill>
                  <a:srgbClr val="FFFFFF"/>
                </a:solidFill>
                <a:latin typeface="Comic Sans MS"/>
                <a:cs typeface="Comic Sans MS"/>
              </a:rPr>
              <a:t>The</a:t>
            </a:r>
            <a:r>
              <a:rPr lang="es-ES" sz="400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es-ES" sz="4000" dirty="0" err="1">
                <a:solidFill>
                  <a:srgbClr val="FFFFFF"/>
                </a:solidFill>
                <a:latin typeface="Comic Sans MS"/>
                <a:cs typeface="Comic Sans MS"/>
              </a:rPr>
              <a:t>key</a:t>
            </a:r>
            <a:r>
              <a:rPr lang="es-ES" sz="400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es-ES" sz="4000" dirty="0" err="1">
                <a:solidFill>
                  <a:srgbClr val="FFFFFF"/>
                </a:solidFill>
                <a:latin typeface="Comic Sans MS"/>
                <a:cs typeface="Comic Sans MS"/>
              </a:rPr>
              <a:t>for</a:t>
            </a:r>
            <a:r>
              <a:rPr lang="es-ES" sz="400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es-ES" sz="4000" dirty="0" err="1">
                <a:solidFill>
                  <a:srgbClr val="FFFFFF"/>
                </a:solidFill>
                <a:latin typeface="Comic Sans MS"/>
                <a:cs typeface="Comic Sans MS"/>
              </a:rPr>
              <a:t>success</a:t>
            </a:r>
            <a:endParaRPr lang="es-ES" sz="4000" dirty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2241642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>
            <a:spLocks noChangeArrowheads="1"/>
          </p:cNvSpPr>
          <p:nvPr/>
        </p:nvSpPr>
        <p:spPr bwMode="auto">
          <a:xfrm>
            <a:off x="-16206" y="274637"/>
            <a:ext cx="10080626" cy="7589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sz="4600" dirty="0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Entrelazamiento Cuántico</a:t>
            </a:r>
          </a:p>
        </p:txBody>
      </p:sp>
      <p:sp>
        <p:nvSpPr>
          <p:cNvPr id="4" name="Elipse 3"/>
          <p:cNvSpPr/>
          <p:nvPr/>
        </p:nvSpPr>
        <p:spPr bwMode="auto">
          <a:xfrm>
            <a:off x="2830512" y="3551237"/>
            <a:ext cx="990600" cy="990600"/>
          </a:xfrm>
          <a:prstGeom prst="ellipse">
            <a:avLst/>
          </a:prstGeom>
          <a:solidFill>
            <a:schemeClr val="bg1"/>
          </a:solidFill>
          <a:ln w="38100" cmpd="sng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7" name="Elipse 6"/>
          <p:cNvSpPr/>
          <p:nvPr/>
        </p:nvSpPr>
        <p:spPr bwMode="auto">
          <a:xfrm>
            <a:off x="6107112" y="3551237"/>
            <a:ext cx="990600" cy="990600"/>
          </a:xfrm>
          <a:prstGeom prst="ellipse">
            <a:avLst/>
          </a:prstGeom>
          <a:noFill/>
          <a:ln w="38100" cmpd="sng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grpSp>
        <p:nvGrpSpPr>
          <p:cNvPr id="32" name="Agrupar 31"/>
          <p:cNvGrpSpPr/>
          <p:nvPr/>
        </p:nvGrpSpPr>
        <p:grpSpPr>
          <a:xfrm>
            <a:off x="3744912" y="4618037"/>
            <a:ext cx="2514600" cy="2286000"/>
            <a:chOff x="3668712" y="4541838"/>
            <a:chExt cx="2514600" cy="2286000"/>
          </a:xfrm>
        </p:grpSpPr>
        <p:sp>
          <p:nvSpPr>
            <p:cNvPr id="3" name="Acorde 2"/>
            <p:cNvSpPr/>
            <p:nvPr/>
          </p:nvSpPr>
          <p:spPr bwMode="auto">
            <a:xfrm rot="16200000">
              <a:off x="4125912" y="5380038"/>
              <a:ext cx="1447800" cy="1447799"/>
            </a:xfrm>
            <a:prstGeom prst="chord">
              <a:avLst>
                <a:gd name="adj1" fmla="val 5347075"/>
                <a:gd name="adj2" fmla="val 16200000"/>
              </a:avLst>
            </a:prstGeom>
            <a:solidFill>
              <a:schemeClr val="bg1"/>
            </a:solidFill>
            <a:ln w="38100" cmpd="sng">
              <a:solidFill>
                <a:schemeClr val="accent6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rtlCol="0" anchor="ctr">
              <a:spAutoFit/>
            </a:bodyPr>
            <a:lstStyle/>
            <a:p>
              <a:pPr algn="ctr"/>
              <a:endParaRPr lang="es-ES" sz="3600" b="1" dirty="0" err="1">
                <a:solidFill>
                  <a:schemeClr val="tx1"/>
                </a:solidFill>
                <a:latin typeface="Helvetica" charset="0"/>
                <a:cs typeface="Helvetica" charset="0"/>
              </a:endParaRPr>
            </a:p>
          </p:txBody>
        </p:sp>
        <p:cxnSp>
          <p:nvCxnSpPr>
            <p:cNvPr id="6" name="Conector recto de flecha 5"/>
            <p:cNvCxnSpPr>
              <a:stCxn id="3" idx="2"/>
            </p:cNvCxnSpPr>
            <p:nvPr/>
          </p:nvCxnSpPr>
          <p:spPr bwMode="auto">
            <a:xfrm flipH="1" flipV="1">
              <a:off x="3668712" y="4541838"/>
              <a:ext cx="1181058" cy="1556528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Conector recto de flecha 8"/>
            <p:cNvCxnSpPr>
              <a:stCxn id="3" idx="2"/>
            </p:cNvCxnSpPr>
            <p:nvPr/>
          </p:nvCxnSpPr>
          <p:spPr bwMode="auto">
            <a:xfrm flipV="1">
              <a:off x="4849770" y="4541838"/>
              <a:ext cx="1333542" cy="1556528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3" name="Rectángulo 12"/>
          <p:cNvSpPr/>
          <p:nvPr/>
        </p:nvSpPr>
        <p:spPr>
          <a:xfrm>
            <a:off x="849312" y="4922837"/>
            <a:ext cx="967270" cy="469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600" dirty="0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Alice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8393112" y="4922837"/>
            <a:ext cx="767996" cy="469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600" dirty="0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Bob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3135312" y="3779837"/>
            <a:ext cx="357865" cy="5270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3000" dirty="0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1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6381104" y="3779837"/>
            <a:ext cx="419481" cy="5270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3000" dirty="0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2</a:t>
            </a:r>
          </a:p>
        </p:txBody>
      </p:sp>
      <p:cxnSp>
        <p:nvCxnSpPr>
          <p:cNvPr id="24" name="Conector curvado 23"/>
          <p:cNvCxnSpPr>
            <a:stCxn id="4" idx="7"/>
            <a:endCxn id="7" idx="3"/>
          </p:cNvCxnSpPr>
          <p:nvPr/>
        </p:nvCxnSpPr>
        <p:spPr bwMode="auto">
          <a:xfrm rot="16200000" flipH="1">
            <a:off x="4613882" y="2758467"/>
            <a:ext cx="700460" cy="2576140"/>
          </a:xfrm>
          <a:prstGeom prst="curvedConnector5">
            <a:avLst>
              <a:gd name="adj1" fmla="val -32636"/>
              <a:gd name="adj2" fmla="val 50000"/>
              <a:gd name="adj3" fmla="val 132636"/>
            </a:avLst>
          </a:prstGeom>
          <a:solidFill>
            <a:srgbClr val="00B8FF"/>
          </a:solidFill>
          <a:ln w="38100" cap="flat" cmpd="sng" algn="ctr">
            <a:solidFill>
              <a:srgbClr val="FF8000"/>
            </a:solidFill>
            <a:prstDash val="dash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Rectángulo 30"/>
          <p:cNvSpPr/>
          <p:nvPr/>
        </p:nvSpPr>
        <p:spPr>
          <a:xfrm>
            <a:off x="4278312" y="6904037"/>
            <a:ext cx="1339905" cy="498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800" dirty="0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Fuente</a:t>
            </a:r>
          </a:p>
        </p:txBody>
      </p:sp>
      <p:grpSp>
        <p:nvGrpSpPr>
          <p:cNvPr id="12" name="Agrupar 11"/>
          <p:cNvGrpSpPr/>
          <p:nvPr/>
        </p:nvGrpSpPr>
        <p:grpSpPr>
          <a:xfrm>
            <a:off x="2525712" y="1265237"/>
            <a:ext cx="4648200" cy="1066800"/>
            <a:chOff x="2525712" y="1570037"/>
            <a:chExt cx="4648200" cy="1066800"/>
          </a:xfrm>
        </p:grpSpPr>
        <p:sp>
          <p:nvSpPr>
            <p:cNvPr id="33" name="Rectángulo 32"/>
            <p:cNvSpPr/>
            <p:nvPr/>
          </p:nvSpPr>
          <p:spPr bwMode="auto">
            <a:xfrm>
              <a:off x="4125912" y="2027237"/>
              <a:ext cx="533400" cy="6096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tlCol="0" anchor="ctr">
              <a:spAutoFit/>
            </a:bodyPr>
            <a:lstStyle/>
            <a:p>
              <a:pPr algn="ctr"/>
              <a:endParaRPr lang="es-ES" sz="3600" b="1" dirty="0" err="1">
                <a:solidFill>
                  <a:schemeClr val="tx1"/>
                </a:solidFill>
                <a:latin typeface="Helvetica" charset="0"/>
                <a:cs typeface="Helvetica" charset="0"/>
              </a:endParaRPr>
            </a:p>
          </p:txBody>
        </p:sp>
        <p:sp>
          <p:nvSpPr>
            <p:cNvPr id="34" name="Rectángulo 33"/>
            <p:cNvSpPr/>
            <p:nvPr/>
          </p:nvSpPr>
          <p:spPr bwMode="auto">
            <a:xfrm>
              <a:off x="4735512" y="2027237"/>
              <a:ext cx="533400" cy="609600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tlCol="0" anchor="ctr">
              <a:spAutoFit/>
            </a:bodyPr>
            <a:lstStyle/>
            <a:p>
              <a:pPr algn="ctr"/>
              <a:endParaRPr lang="es-ES" sz="3600" b="1" dirty="0" err="1">
                <a:solidFill>
                  <a:schemeClr val="tx1"/>
                </a:solidFill>
                <a:latin typeface="Helvetica" charset="0"/>
                <a:cs typeface="Helvetica" charset="0"/>
              </a:endParaRPr>
            </a:p>
          </p:txBody>
        </p:sp>
        <p:sp>
          <p:nvSpPr>
            <p:cNvPr id="35" name="Rectángulo 34"/>
            <p:cNvSpPr/>
            <p:nvPr/>
          </p:nvSpPr>
          <p:spPr bwMode="auto">
            <a:xfrm>
              <a:off x="6640512" y="2027237"/>
              <a:ext cx="533400" cy="6096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tlCol="0" anchor="ctr">
              <a:spAutoFit/>
            </a:bodyPr>
            <a:lstStyle/>
            <a:p>
              <a:pPr algn="ctr"/>
              <a:endParaRPr lang="es-ES" sz="3600" b="1" dirty="0" err="1">
                <a:solidFill>
                  <a:schemeClr val="tx1"/>
                </a:solidFill>
                <a:latin typeface="Helvetica" charset="0"/>
                <a:cs typeface="Helvetica" charset="0"/>
              </a:endParaRPr>
            </a:p>
          </p:txBody>
        </p:sp>
        <p:sp>
          <p:nvSpPr>
            <p:cNvPr id="36" name="Rectángulo 35"/>
            <p:cNvSpPr/>
            <p:nvPr/>
          </p:nvSpPr>
          <p:spPr bwMode="auto">
            <a:xfrm>
              <a:off x="6030912" y="2027237"/>
              <a:ext cx="533400" cy="609600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tlCol="0" anchor="ctr">
              <a:spAutoFit/>
            </a:bodyPr>
            <a:lstStyle/>
            <a:p>
              <a:pPr algn="ctr"/>
              <a:endParaRPr lang="es-ES" sz="3600" b="1" dirty="0" err="1">
                <a:solidFill>
                  <a:schemeClr val="tx1"/>
                </a:solidFill>
                <a:latin typeface="Helvetica" charset="0"/>
                <a:cs typeface="Helvetica" charset="0"/>
              </a:endParaRPr>
            </a:p>
          </p:txBody>
        </p:sp>
        <p:sp>
          <p:nvSpPr>
            <p:cNvPr id="37" name="Rectángulo 36"/>
            <p:cNvSpPr/>
            <p:nvPr/>
          </p:nvSpPr>
          <p:spPr>
            <a:xfrm>
              <a:off x="4192495" y="1576370"/>
              <a:ext cx="357865" cy="5270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3000" dirty="0">
                  <a:solidFill>
                    <a:schemeClr val="accent2">
                      <a:lumMod val="50000"/>
                    </a:schemeClr>
                  </a:solidFill>
                  <a:latin typeface="Comic Sans MS"/>
                  <a:cs typeface="Comic Sans MS"/>
                </a:rPr>
                <a:t>1</a:t>
              </a:r>
            </a:p>
          </p:txBody>
        </p:sp>
        <p:sp>
          <p:nvSpPr>
            <p:cNvPr id="38" name="Rectángulo 37"/>
            <p:cNvSpPr/>
            <p:nvPr/>
          </p:nvSpPr>
          <p:spPr>
            <a:xfrm>
              <a:off x="4802095" y="1570037"/>
              <a:ext cx="419481" cy="5270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3000" dirty="0">
                  <a:solidFill>
                    <a:schemeClr val="accent2">
                      <a:lumMod val="50000"/>
                    </a:schemeClr>
                  </a:solidFill>
                  <a:latin typeface="Comic Sans MS"/>
                  <a:cs typeface="Comic Sans MS"/>
                </a:rPr>
                <a:t>2</a:t>
              </a:r>
            </a:p>
          </p:txBody>
        </p:sp>
        <p:sp>
          <p:nvSpPr>
            <p:cNvPr id="39" name="Rectángulo 38"/>
            <p:cNvSpPr/>
            <p:nvPr/>
          </p:nvSpPr>
          <p:spPr>
            <a:xfrm>
              <a:off x="6107112" y="1576370"/>
              <a:ext cx="357865" cy="5270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3000" dirty="0">
                  <a:solidFill>
                    <a:schemeClr val="accent2">
                      <a:lumMod val="50000"/>
                    </a:schemeClr>
                  </a:solidFill>
                  <a:latin typeface="Comic Sans MS"/>
                  <a:cs typeface="Comic Sans MS"/>
                </a:rPr>
                <a:t>1</a:t>
              </a:r>
            </a:p>
          </p:txBody>
        </p:sp>
        <p:sp>
          <p:nvSpPr>
            <p:cNvPr id="40" name="Rectángulo 39"/>
            <p:cNvSpPr/>
            <p:nvPr/>
          </p:nvSpPr>
          <p:spPr>
            <a:xfrm>
              <a:off x="6716712" y="1570037"/>
              <a:ext cx="419481" cy="5270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3000" dirty="0">
                  <a:solidFill>
                    <a:schemeClr val="accent2">
                      <a:lumMod val="50000"/>
                    </a:schemeClr>
                  </a:solidFill>
                  <a:latin typeface="Comic Sans MS"/>
                  <a:cs typeface="Comic Sans MS"/>
                </a:rPr>
                <a:t>2</a:t>
              </a:r>
            </a:p>
          </p:txBody>
        </p:sp>
        <p:grpSp>
          <p:nvGrpSpPr>
            <p:cNvPr id="45" name="Agrupar 44"/>
            <p:cNvGrpSpPr/>
            <p:nvPr/>
          </p:nvGrpSpPr>
          <p:grpSpPr>
            <a:xfrm>
              <a:off x="2525712" y="1988135"/>
              <a:ext cx="1219200" cy="572502"/>
              <a:chOff x="1921098" y="1740986"/>
              <a:chExt cx="1219200" cy="572502"/>
            </a:xfrm>
          </p:grpSpPr>
          <p:pic>
            <p:nvPicPr>
              <p:cNvPr id="41" name="Imagen 40" descr="ket_Psi.pd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1098" y="1740986"/>
                <a:ext cx="680814" cy="572502"/>
              </a:xfrm>
              <a:prstGeom prst="rect">
                <a:avLst/>
              </a:prstGeom>
            </p:spPr>
          </p:pic>
          <p:pic>
            <p:nvPicPr>
              <p:cNvPr id="42" name="Imagen 41" descr="=.pd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5498" y="1979897"/>
                <a:ext cx="304800" cy="127000"/>
              </a:xfrm>
              <a:prstGeom prst="rect">
                <a:avLst/>
              </a:prstGeom>
            </p:spPr>
          </p:pic>
        </p:grpSp>
        <p:pic>
          <p:nvPicPr>
            <p:cNvPr id="46" name="Imagen 45" descr="+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7512" y="2179637"/>
              <a:ext cx="304800" cy="317500"/>
            </a:xfrm>
            <a:prstGeom prst="rect">
              <a:avLst/>
            </a:prstGeom>
          </p:spPr>
        </p:pic>
      </p:grp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6"/>
          <a:srcRect l="26976" r="9416"/>
          <a:stretch/>
        </p:blipFill>
        <p:spPr>
          <a:xfrm>
            <a:off x="141219" y="2941637"/>
            <a:ext cx="2363828" cy="1905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/>
          <a:srcRect l="20041" r="10637"/>
          <a:stretch/>
        </p:blipFill>
        <p:spPr>
          <a:xfrm>
            <a:off x="7568586" y="2941637"/>
            <a:ext cx="2347722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17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>
            <a:spLocks noChangeArrowheads="1"/>
          </p:cNvSpPr>
          <p:nvPr/>
        </p:nvSpPr>
        <p:spPr bwMode="auto">
          <a:xfrm>
            <a:off x="-16206" y="274637"/>
            <a:ext cx="10080626" cy="7589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sz="4600" dirty="0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Quantum </a:t>
            </a:r>
            <a:r>
              <a:rPr lang="es-ES" sz="4600" dirty="0" err="1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Entanglement</a:t>
            </a:r>
            <a:endParaRPr lang="es-ES" sz="4600" dirty="0">
              <a:solidFill>
                <a:schemeClr val="accent2">
                  <a:lumMod val="50000"/>
                </a:schemeClr>
              </a:solidFill>
              <a:latin typeface="Comic Sans MS"/>
              <a:cs typeface="Comic Sans MS"/>
            </a:endParaRPr>
          </a:p>
        </p:txBody>
      </p:sp>
      <p:sp>
        <p:nvSpPr>
          <p:cNvPr id="4" name="Elipse 3"/>
          <p:cNvSpPr/>
          <p:nvPr/>
        </p:nvSpPr>
        <p:spPr bwMode="auto">
          <a:xfrm>
            <a:off x="2830512" y="3551237"/>
            <a:ext cx="990600" cy="990600"/>
          </a:xfrm>
          <a:prstGeom prst="ellipse">
            <a:avLst/>
          </a:prstGeom>
          <a:solidFill>
            <a:schemeClr val="bg1"/>
          </a:solidFill>
          <a:ln w="38100" cmpd="sng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7" name="Elipse 6"/>
          <p:cNvSpPr/>
          <p:nvPr/>
        </p:nvSpPr>
        <p:spPr bwMode="auto">
          <a:xfrm>
            <a:off x="6107112" y="3551237"/>
            <a:ext cx="990600" cy="990600"/>
          </a:xfrm>
          <a:prstGeom prst="ellipse">
            <a:avLst/>
          </a:prstGeom>
          <a:noFill/>
          <a:ln w="38100" cmpd="sng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grpSp>
        <p:nvGrpSpPr>
          <p:cNvPr id="32" name="Agrupar 31"/>
          <p:cNvGrpSpPr/>
          <p:nvPr/>
        </p:nvGrpSpPr>
        <p:grpSpPr>
          <a:xfrm>
            <a:off x="3744912" y="4618037"/>
            <a:ext cx="2514600" cy="2286000"/>
            <a:chOff x="3668712" y="4541838"/>
            <a:chExt cx="2514600" cy="2286000"/>
          </a:xfrm>
        </p:grpSpPr>
        <p:sp>
          <p:nvSpPr>
            <p:cNvPr id="3" name="Acorde 2"/>
            <p:cNvSpPr/>
            <p:nvPr/>
          </p:nvSpPr>
          <p:spPr bwMode="auto">
            <a:xfrm rot="16200000">
              <a:off x="4125912" y="5380038"/>
              <a:ext cx="1447800" cy="1447799"/>
            </a:xfrm>
            <a:prstGeom prst="chord">
              <a:avLst>
                <a:gd name="adj1" fmla="val 5347075"/>
                <a:gd name="adj2" fmla="val 16200000"/>
              </a:avLst>
            </a:prstGeom>
            <a:solidFill>
              <a:schemeClr val="bg1"/>
            </a:solidFill>
            <a:ln w="38100" cmpd="sng">
              <a:solidFill>
                <a:schemeClr val="accent6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rtlCol="0" anchor="ctr">
              <a:spAutoFit/>
            </a:bodyPr>
            <a:lstStyle/>
            <a:p>
              <a:pPr algn="ctr"/>
              <a:endParaRPr lang="es-ES" sz="3600" b="1" dirty="0" err="1">
                <a:solidFill>
                  <a:schemeClr val="tx1"/>
                </a:solidFill>
                <a:latin typeface="Helvetica" charset="0"/>
                <a:cs typeface="Helvetica" charset="0"/>
              </a:endParaRPr>
            </a:p>
          </p:txBody>
        </p:sp>
        <p:cxnSp>
          <p:nvCxnSpPr>
            <p:cNvPr id="6" name="Conector recto de flecha 5"/>
            <p:cNvCxnSpPr>
              <a:stCxn id="3" idx="2"/>
            </p:cNvCxnSpPr>
            <p:nvPr/>
          </p:nvCxnSpPr>
          <p:spPr bwMode="auto">
            <a:xfrm flipH="1" flipV="1">
              <a:off x="3668712" y="4541838"/>
              <a:ext cx="1181058" cy="1556528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Conector recto de flecha 8"/>
            <p:cNvCxnSpPr>
              <a:stCxn id="3" idx="2"/>
            </p:cNvCxnSpPr>
            <p:nvPr/>
          </p:nvCxnSpPr>
          <p:spPr bwMode="auto">
            <a:xfrm flipV="1">
              <a:off x="4849770" y="4541838"/>
              <a:ext cx="1333542" cy="1556528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3" name="Rectángulo 12"/>
          <p:cNvSpPr/>
          <p:nvPr/>
        </p:nvSpPr>
        <p:spPr>
          <a:xfrm>
            <a:off x="849312" y="4922837"/>
            <a:ext cx="967270" cy="469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600" dirty="0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Alice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8393112" y="4922837"/>
            <a:ext cx="767996" cy="469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600" dirty="0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Bob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3135312" y="3779837"/>
            <a:ext cx="357865" cy="5270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3000" dirty="0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1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6381104" y="3779837"/>
            <a:ext cx="419481" cy="5270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3000" dirty="0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2</a:t>
            </a:r>
          </a:p>
        </p:txBody>
      </p:sp>
      <p:cxnSp>
        <p:nvCxnSpPr>
          <p:cNvPr id="24" name="Conector curvado 23"/>
          <p:cNvCxnSpPr>
            <a:stCxn id="4" idx="7"/>
            <a:endCxn id="7" idx="3"/>
          </p:cNvCxnSpPr>
          <p:nvPr/>
        </p:nvCxnSpPr>
        <p:spPr bwMode="auto">
          <a:xfrm rot="16200000" flipH="1">
            <a:off x="4613882" y="2758467"/>
            <a:ext cx="700460" cy="2576140"/>
          </a:xfrm>
          <a:prstGeom prst="curvedConnector5">
            <a:avLst>
              <a:gd name="adj1" fmla="val -32636"/>
              <a:gd name="adj2" fmla="val 50000"/>
              <a:gd name="adj3" fmla="val 132636"/>
            </a:avLst>
          </a:prstGeom>
          <a:solidFill>
            <a:srgbClr val="00B8FF"/>
          </a:solidFill>
          <a:ln w="38100" cap="flat" cmpd="sng" algn="ctr">
            <a:solidFill>
              <a:srgbClr val="FF8000"/>
            </a:solidFill>
            <a:prstDash val="dash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Rectángulo 30"/>
          <p:cNvSpPr/>
          <p:nvPr/>
        </p:nvSpPr>
        <p:spPr>
          <a:xfrm>
            <a:off x="4266829" y="6904037"/>
            <a:ext cx="1362873" cy="498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800" dirty="0" err="1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Source</a:t>
            </a:r>
            <a:endParaRPr lang="es-ES" sz="2800" dirty="0">
              <a:solidFill>
                <a:schemeClr val="accent2">
                  <a:lumMod val="50000"/>
                </a:schemeClr>
              </a:solidFill>
              <a:latin typeface="Comic Sans MS"/>
              <a:cs typeface="Comic Sans MS"/>
            </a:endParaRPr>
          </a:p>
        </p:txBody>
      </p:sp>
      <p:grpSp>
        <p:nvGrpSpPr>
          <p:cNvPr id="12" name="Agrupar 11"/>
          <p:cNvGrpSpPr/>
          <p:nvPr/>
        </p:nvGrpSpPr>
        <p:grpSpPr>
          <a:xfrm>
            <a:off x="2525712" y="1265237"/>
            <a:ext cx="4648200" cy="1066800"/>
            <a:chOff x="2525712" y="1570037"/>
            <a:chExt cx="4648200" cy="1066800"/>
          </a:xfrm>
        </p:grpSpPr>
        <p:sp>
          <p:nvSpPr>
            <p:cNvPr id="33" name="Rectángulo 32"/>
            <p:cNvSpPr/>
            <p:nvPr/>
          </p:nvSpPr>
          <p:spPr bwMode="auto">
            <a:xfrm>
              <a:off x="4125912" y="2027237"/>
              <a:ext cx="533400" cy="6096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tlCol="0" anchor="ctr">
              <a:spAutoFit/>
            </a:bodyPr>
            <a:lstStyle/>
            <a:p>
              <a:pPr algn="ctr"/>
              <a:endParaRPr lang="es-ES" sz="3600" b="1" dirty="0" err="1">
                <a:solidFill>
                  <a:schemeClr val="tx1"/>
                </a:solidFill>
                <a:latin typeface="Helvetica" charset="0"/>
                <a:cs typeface="Helvetica" charset="0"/>
              </a:endParaRPr>
            </a:p>
          </p:txBody>
        </p:sp>
        <p:sp>
          <p:nvSpPr>
            <p:cNvPr id="34" name="Rectángulo 33"/>
            <p:cNvSpPr/>
            <p:nvPr/>
          </p:nvSpPr>
          <p:spPr bwMode="auto">
            <a:xfrm>
              <a:off x="4735512" y="2027237"/>
              <a:ext cx="533400" cy="609600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tlCol="0" anchor="ctr">
              <a:spAutoFit/>
            </a:bodyPr>
            <a:lstStyle/>
            <a:p>
              <a:pPr algn="ctr"/>
              <a:endParaRPr lang="es-ES" sz="3600" b="1" dirty="0" err="1">
                <a:solidFill>
                  <a:schemeClr val="tx1"/>
                </a:solidFill>
                <a:latin typeface="Helvetica" charset="0"/>
                <a:cs typeface="Helvetica" charset="0"/>
              </a:endParaRPr>
            </a:p>
          </p:txBody>
        </p:sp>
        <p:sp>
          <p:nvSpPr>
            <p:cNvPr id="35" name="Rectángulo 34"/>
            <p:cNvSpPr/>
            <p:nvPr/>
          </p:nvSpPr>
          <p:spPr bwMode="auto">
            <a:xfrm>
              <a:off x="6640512" y="2027237"/>
              <a:ext cx="533400" cy="6096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tlCol="0" anchor="ctr">
              <a:spAutoFit/>
            </a:bodyPr>
            <a:lstStyle/>
            <a:p>
              <a:pPr algn="ctr"/>
              <a:endParaRPr lang="es-ES" sz="3600" b="1" dirty="0" err="1">
                <a:solidFill>
                  <a:schemeClr val="tx1"/>
                </a:solidFill>
                <a:latin typeface="Helvetica" charset="0"/>
                <a:cs typeface="Helvetica" charset="0"/>
              </a:endParaRPr>
            </a:p>
          </p:txBody>
        </p:sp>
        <p:sp>
          <p:nvSpPr>
            <p:cNvPr id="36" name="Rectángulo 35"/>
            <p:cNvSpPr/>
            <p:nvPr/>
          </p:nvSpPr>
          <p:spPr bwMode="auto">
            <a:xfrm>
              <a:off x="6030912" y="2027237"/>
              <a:ext cx="533400" cy="609600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tlCol="0" anchor="ctr">
              <a:spAutoFit/>
            </a:bodyPr>
            <a:lstStyle/>
            <a:p>
              <a:pPr algn="ctr"/>
              <a:endParaRPr lang="es-ES" sz="3600" b="1" dirty="0" err="1">
                <a:solidFill>
                  <a:schemeClr val="tx1"/>
                </a:solidFill>
                <a:latin typeface="Helvetica" charset="0"/>
                <a:cs typeface="Helvetica" charset="0"/>
              </a:endParaRPr>
            </a:p>
          </p:txBody>
        </p:sp>
        <p:sp>
          <p:nvSpPr>
            <p:cNvPr id="37" name="Rectángulo 36"/>
            <p:cNvSpPr/>
            <p:nvPr/>
          </p:nvSpPr>
          <p:spPr>
            <a:xfrm>
              <a:off x="4192495" y="1576370"/>
              <a:ext cx="357865" cy="5270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3000" dirty="0">
                  <a:solidFill>
                    <a:schemeClr val="accent2">
                      <a:lumMod val="50000"/>
                    </a:schemeClr>
                  </a:solidFill>
                  <a:latin typeface="Comic Sans MS"/>
                  <a:cs typeface="Comic Sans MS"/>
                </a:rPr>
                <a:t>1</a:t>
              </a:r>
            </a:p>
          </p:txBody>
        </p:sp>
        <p:sp>
          <p:nvSpPr>
            <p:cNvPr id="38" name="Rectángulo 37"/>
            <p:cNvSpPr/>
            <p:nvPr/>
          </p:nvSpPr>
          <p:spPr>
            <a:xfrm>
              <a:off x="4802095" y="1570037"/>
              <a:ext cx="419481" cy="5270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3000" dirty="0">
                  <a:solidFill>
                    <a:schemeClr val="accent2">
                      <a:lumMod val="50000"/>
                    </a:schemeClr>
                  </a:solidFill>
                  <a:latin typeface="Comic Sans MS"/>
                  <a:cs typeface="Comic Sans MS"/>
                </a:rPr>
                <a:t>2</a:t>
              </a:r>
            </a:p>
          </p:txBody>
        </p:sp>
        <p:sp>
          <p:nvSpPr>
            <p:cNvPr id="39" name="Rectángulo 38"/>
            <p:cNvSpPr/>
            <p:nvPr/>
          </p:nvSpPr>
          <p:spPr>
            <a:xfrm>
              <a:off x="6107112" y="1576370"/>
              <a:ext cx="357865" cy="5270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3000" dirty="0">
                  <a:solidFill>
                    <a:schemeClr val="accent2">
                      <a:lumMod val="50000"/>
                    </a:schemeClr>
                  </a:solidFill>
                  <a:latin typeface="Comic Sans MS"/>
                  <a:cs typeface="Comic Sans MS"/>
                </a:rPr>
                <a:t>1</a:t>
              </a:r>
            </a:p>
          </p:txBody>
        </p:sp>
        <p:sp>
          <p:nvSpPr>
            <p:cNvPr id="40" name="Rectángulo 39"/>
            <p:cNvSpPr/>
            <p:nvPr/>
          </p:nvSpPr>
          <p:spPr>
            <a:xfrm>
              <a:off x="6716712" y="1570037"/>
              <a:ext cx="419481" cy="5270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3000" dirty="0">
                  <a:solidFill>
                    <a:schemeClr val="accent2">
                      <a:lumMod val="50000"/>
                    </a:schemeClr>
                  </a:solidFill>
                  <a:latin typeface="Comic Sans MS"/>
                  <a:cs typeface="Comic Sans MS"/>
                </a:rPr>
                <a:t>2</a:t>
              </a:r>
            </a:p>
          </p:txBody>
        </p:sp>
        <p:grpSp>
          <p:nvGrpSpPr>
            <p:cNvPr id="45" name="Agrupar 44"/>
            <p:cNvGrpSpPr/>
            <p:nvPr/>
          </p:nvGrpSpPr>
          <p:grpSpPr>
            <a:xfrm>
              <a:off x="2525712" y="1988135"/>
              <a:ext cx="1219200" cy="572502"/>
              <a:chOff x="1921098" y="1740986"/>
              <a:chExt cx="1219200" cy="572502"/>
            </a:xfrm>
          </p:grpSpPr>
          <p:pic>
            <p:nvPicPr>
              <p:cNvPr id="41" name="Imagen 40" descr="ket_Psi.pd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1098" y="1740986"/>
                <a:ext cx="680814" cy="572502"/>
              </a:xfrm>
              <a:prstGeom prst="rect">
                <a:avLst/>
              </a:prstGeom>
            </p:spPr>
          </p:pic>
          <p:pic>
            <p:nvPicPr>
              <p:cNvPr id="42" name="Imagen 41" descr="=.pd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5498" y="1979897"/>
                <a:ext cx="304800" cy="127000"/>
              </a:xfrm>
              <a:prstGeom prst="rect">
                <a:avLst/>
              </a:prstGeom>
            </p:spPr>
          </p:pic>
        </p:grpSp>
        <p:pic>
          <p:nvPicPr>
            <p:cNvPr id="46" name="Imagen 45" descr="+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7512" y="2179637"/>
              <a:ext cx="304800" cy="317500"/>
            </a:xfrm>
            <a:prstGeom prst="rect">
              <a:avLst/>
            </a:prstGeom>
          </p:spPr>
        </p:pic>
      </p:grp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6"/>
          <a:srcRect l="26976" r="9416"/>
          <a:stretch/>
        </p:blipFill>
        <p:spPr>
          <a:xfrm>
            <a:off x="141219" y="2941637"/>
            <a:ext cx="2363828" cy="1905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/>
          <a:srcRect l="20041" r="10637"/>
          <a:stretch/>
        </p:blipFill>
        <p:spPr>
          <a:xfrm>
            <a:off x="7568586" y="2941637"/>
            <a:ext cx="2347722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632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>
            <a:spLocks noChangeArrowheads="1"/>
          </p:cNvSpPr>
          <p:nvPr/>
        </p:nvSpPr>
        <p:spPr bwMode="auto">
          <a:xfrm>
            <a:off x="-16206" y="274637"/>
            <a:ext cx="10080626" cy="7589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sz="4600" dirty="0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Análisis Cruzado</a:t>
            </a:r>
          </a:p>
        </p:txBody>
      </p:sp>
      <p:sp>
        <p:nvSpPr>
          <p:cNvPr id="33" name="Rectángulo 32"/>
          <p:cNvSpPr/>
          <p:nvPr/>
        </p:nvSpPr>
        <p:spPr bwMode="auto">
          <a:xfrm>
            <a:off x="2222181" y="3153281"/>
            <a:ext cx="533400" cy="6096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34" name="Rectángulo 33"/>
          <p:cNvSpPr/>
          <p:nvPr/>
        </p:nvSpPr>
        <p:spPr bwMode="auto">
          <a:xfrm>
            <a:off x="4203381" y="3153281"/>
            <a:ext cx="533400" cy="60960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35" name="Rectángulo 34"/>
          <p:cNvSpPr/>
          <p:nvPr/>
        </p:nvSpPr>
        <p:spPr bwMode="auto">
          <a:xfrm>
            <a:off x="4203381" y="4213748"/>
            <a:ext cx="533400" cy="6096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36" name="Rectángulo 35"/>
          <p:cNvSpPr/>
          <p:nvPr/>
        </p:nvSpPr>
        <p:spPr bwMode="auto">
          <a:xfrm>
            <a:off x="2222181" y="4172822"/>
            <a:ext cx="533400" cy="60960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26976" r="9416"/>
          <a:stretch/>
        </p:blipFill>
        <p:spPr>
          <a:xfrm>
            <a:off x="1616076" y="1745108"/>
            <a:ext cx="1484718" cy="119652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/>
          <a:srcRect l="20041" r="10637"/>
          <a:stretch/>
        </p:blipFill>
        <p:spPr>
          <a:xfrm>
            <a:off x="3745866" y="1745108"/>
            <a:ext cx="1448431" cy="1196528"/>
          </a:xfrm>
          <a:prstGeom prst="rect">
            <a:avLst/>
          </a:prstGeom>
        </p:spPr>
      </p:pic>
      <p:sp>
        <p:nvSpPr>
          <p:cNvPr id="44" name="Rectángulo 43"/>
          <p:cNvSpPr/>
          <p:nvPr/>
        </p:nvSpPr>
        <p:spPr bwMode="auto">
          <a:xfrm>
            <a:off x="2222181" y="5210000"/>
            <a:ext cx="533400" cy="60960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49" name="Rectángulo 48"/>
          <p:cNvSpPr/>
          <p:nvPr/>
        </p:nvSpPr>
        <p:spPr bwMode="auto">
          <a:xfrm>
            <a:off x="4203381" y="5227637"/>
            <a:ext cx="533400" cy="60960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50" name="Rectángulo 49"/>
          <p:cNvSpPr/>
          <p:nvPr/>
        </p:nvSpPr>
        <p:spPr bwMode="auto">
          <a:xfrm>
            <a:off x="2222181" y="6218237"/>
            <a:ext cx="533400" cy="6096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51" name="Rectángulo 50"/>
          <p:cNvSpPr/>
          <p:nvPr/>
        </p:nvSpPr>
        <p:spPr bwMode="auto">
          <a:xfrm>
            <a:off x="4203381" y="6218237"/>
            <a:ext cx="533400" cy="6096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14" name="Igual 13"/>
          <p:cNvSpPr/>
          <p:nvPr/>
        </p:nvSpPr>
        <p:spPr bwMode="auto">
          <a:xfrm>
            <a:off x="5707327" y="6370637"/>
            <a:ext cx="685800" cy="381000"/>
          </a:xfrm>
          <a:prstGeom prst="mathEqual">
            <a:avLst/>
          </a:prstGeom>
          <a:solidFill>
            <a:schemeClr val="tx1">
              <a:lumMod val="75000"/>
              <a:lumOff val="2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52" name="Igual 51"/>
          <p:cNvSpPr/>
          <p:nvPr/>
        </p:nvSpPr>
        <p:spPr bwMode="auto">
          <a:xfrm>
            <a:off x="5707327" y="5380037"/>
            <a:ext cx="685800" cy="381000"/>
          </a:xfrm>
          <a:prstGeom prst="mathEqual">
            <a:avLst/>
          </a:prstGeom>
          <a:solidFill>
            <a:schemeClr val="tx1">
              <a:lumMod val="75000"/>
              <a:lumOff val="2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53" name="Igual 52"/>
          <p:cNvSpPr/>
          <p:nvPr/>
        </p:nvSpPr>
        <p:spPr bwMode="auto">
          <a:xfrm>
            <a:off x="5707327" y="4336526"/>
            <a:ext cx="685800" cy="381000"/>
          </a:xfrm>
          <a:prstGeom prst="mathEqual">
            <a:avLst/>
          </a:prstGeom>
          <a:solidFill>
            <a:schemeClr val="tx1">
              <a:lumMod val="75000"/>
              <a:lumOff val="2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54" name="Igual 53"/>
          <p:cNvSpPr/>
          <p:nvPr/>
        </p:nvSpPr>
        <p:spPr bwMode="auto">
          <a:xfrm>
            <a:off x="5712971" y="3293015"/>
            <a:ext cx="685800" cy="381000"/>
          </a:xfrm>
          <a:prstGeom prst="mathEqual">
            <a:avLst/>
          </a:prstGeom>
          <a:solidFill>
            <a:schemeClr val="tx1">
              <a:lumMod val="75000"/>
              <a:lumOff val="2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57" name="Rectángulo 56"/>
          <p:cNvSpPr/>
          <p:nvPr/>
        </p:nvSpPr>
        <p:spPr>
          <a:xfrm>
            <a:off x="6413189" y="1970703"/>
            <a:ext cx="1827531" cy="8412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600" dirty="0">
                <a:solidFill>
                  <a:srgbClr val="0000FF"/>
                </a:solidFill>
                <a:latin typeface="Comic Sans MS"/>
                <a:cs typeface="Comic Sans MS"/>
              </a:rPr>
              <a:t>Resultado </a:t>
            </a:r>
            <a:br>
              <a:rPr lang="es-ES" sz="2600" dirty="0">
                <a:solidFill>
                  <a:srgbClr val="0000FF"/>
                </a:solidFill>
                <a:latin typeface="Comic Sans MS"/>
                <a:cs typeface="Comic Sans MS"/>
              </a:rPr>
            </a:br>
            <a:r>
              <a:rPr lang="es-ES" sz="2600" dirty="0">
                <a:solidFill>
                  <a:srgbClr val="0000FF"/>
                </a:solidFill>
                <a:latin typeface="Comic Sans MS"/>
                <a:cs typeface="Comic Sans MS"/>
              </a:rPr>
              <a:t>Combinado</a:t>
            </a:r>
          </a:p>
        </p:txBody>
      </p:sp>
      <p:sp>
        <p:nvSpPr>
          <p:cNvPr id="3" name="Elipse 2"/>
          <p:cNvSpPr/>
          <p:nvPr/>
        </p:nvSpPr>
        <p:spPr bwMode="auto">
          <a:xfrm>
            <a:off x="7021512" y="5227637"/>
            <a:ext cx="609600" cy="609600"/>
          </a:xfrm>
          <a:prstGeom prst="ellipse">
            <a:avLst/>
          </a:prstGeom>
          <a:noFill/>
          <a:ln w="38100" cmpd="sng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4" name="Triángulo isósceles 3"/>
          <p:cNvSpPr/>
          <p:nvPr/>
        </p:nvSpPr>
        <p:spPr bwMode="auto">
          <a:xfrm>
            <a:off x="6979949" y="3073885"/>
            <a:ext cx="692727" cy="629752"/>
          </a:xfrm>
          <a:prstGeom prst="triangle">
            <a:avLst/>
          </a:prstGeom>
          <a:noFill/>
          <a:ln w="38100" cmpd="sng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26" name="Triángulo isósceles 25"/>
          <p:cNvSpPr/>
          <p:nvPr/>
        </p:nvSpPr>
        <p:spPr bwMode="auto">
          <a:xfrm>
            <a:off x="6979949" y="4109197"/>
            <a:ext cx="692727" cy="629752"/>
          </a:xfrm>
          <a:prstGeom prst="triangle">
            <a:avLst/>
          </a:prstGeom>
          <a:noFill/>
          <a:ln w="38100" cmpd="sng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27" name="Elipse 26"/>
          <p:cNvSpPr/>
          <p:nvPr/>
        </p:nvSpPr>
        <p:spPr bwMode="auto">
          <a:xfrm>
            <a:off x="7021512" y="6218237"/>
            <a:ext cx="609600" cy="609600"/>
          </a:xfrm>
          <a:prstGeom prst="ellipse">
            <a:avLst/>
          </a:prstGeom>
          <a:noFill/>
          <a:ln w="38100" cmpd="sng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1939442" y="1265237"/>
            <a:ext cx="967270" cy="469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600" dirty="0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Alice</a:t>
            </a:r>
          </a:p>
        </p:txBody>
      </p:sp>
      <p:sp>
        <p:nvSpPr>
          <p:cNvPr id="23" name="Rectángulo 22"/>
          <p:cNvSpPr/>
          <p:nvPr/>
        </p:nvSpPr>
        <p:spPr>
          <a:xfrm>
            <a:off x="4049712" y="1265237"/>
            <a:ext cx="767996" cy="469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600" dirty="0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Bob</a:t>
            </a:r>
          </a:p>
        </p:txBody>
      </p:sp>
    </p:spTree>
    <p:extLst>
      <p:ext uri="{BB962C8B-B14F-4D97-AF65-F5344CB8AC3E}">
        <p14:creationId xmlns:p14="http://schemas.microsoft.com/office/powerpoint/2010/main" val="1770440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>
            <a:spLocks noChangeArrowheads="1"/>
          </p:cNvSpPr>
          <p:nvPr/>
        </p:nvSpPr>
        <p:spPr bwMode="auto">
          <a:xfrm>
            <a:off x="-16206" y="274637"/>
            <a:ext cx="10080626" cy="7589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sz="4600" dirty="0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Cross </a:t>
            </a:r>
            <a:r>
              <a:rPr lang="es-ES" sz="4600" dirty="0" err="1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Analysis</a:t>
            </a:r>
            <a:endParaRPr lang="es-ES" sz="4600" dirty="0">
              <a:solidFill>
                <a:schemeClr val="accent2">
                  <a:lumMod val="50000"/>
                </a:schemeClr>
              </a:solidFill>
              <a:latin typeface="Comic Sans MS"/>
              <a:cs typeface="Comic Sans MS"/>
            </a:endParaRPr>
          </a:p>
        </p:txBody>
      </p:sp>
      <p:sp>
        <p:nvSpPr>
          <p:cNvPr id="33" name="Rectángulo 32"/>
          <p:cNvSpPr/>
          <p:nvPr/>
        </p:nvSpPr>
        <p:spPr bwMode="auto">
          <a:xfrm>
            <a:off x="2222181" y="3153281"/>
            <a:ext cx="533400" cy="6096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34" name="Rectángulo 33"/>
          <p:cNvSpPr/>
          <p:nvPr/>
        </p:nvSpPr>
        <p:spPr bwMode="auto">
          <a:xfrm>
            <a:off x="4203381" y="3153281"/>
            <a:ext cx="533400" cy="60960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35" name="Rectángulo 34"/>
          <p:cNvSpPr/>
          <p:nvPr/>
        </p:nvSpPr>
        <p:spPr bwMode="auto">
          <a:xfrm>
            <a:off x="4203381" y="4213748"/>
            <a:ext cx="533400" cy="6096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36" name="Rectángulo 35"/>
          <p:cNvSpPr/>
          <p:nvPr/>
        </p:nvSpPr>
        <p:spPr bwMode="auto">
          <a:xfrm>
            <a:off x="2222181" y="4172822"/>
            <a:ext cx="533400" cy="60960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26976" r="9416"/>
          <a:stretch/>
        </p:blipFill>
        <p:spPr>
          <a:xfrm>
            <a:off x="1616076" y="1745108"/>
            <a:ext cx="1484718" cy="119652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/>
          <a:srcRect l="20041" r="10637"/>
          <a:stretch/>
        </p:blipFill>
        <p:spPr>
          <a:xfrm>
            <a:off x="3745866" y="1745108"/>
            <a:ext cx="1448431" cy="1196528"/>
          </a:xfrm>
          <a:prstGeom prst="rect">
            <a:avLst/>
          </a:prstGeom>
        </p:spPr>
      </p:pic>
      <p:sp>
        <p:nvSpPr>
          <p:cNvPr id="44" name="Rectángulo 43"/>
          <p:cNvSpPr/>
          <p:nvPr/>
        </p:nvSpPr>
        <p:spPr bwMode="auto">
          <a:xfrm>
            <a:off x="2222181" y="5210000"/>
            <a:ext cx="533400" cy="60960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49" name="Rectángulo 48"/>
          <p:cNvSpPr/>
          <p:nvPr/>
        </p:nvSpPr>
        <p:spPr bwMode="auto">
          <a:xfrm>
            <a:off x="4203381" y="5227637"/>
            <a:ext cx="533400" cy="60960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50" name="Rectángulo 49"/>
          <p:cNvSpPr/>
          <p:nvPr/>
        </p:nvSpPr>
        <p:spPr bwMode="auto">
          <a:xfrm>
            <a:off x="2222181" y="6218237"/>
            <a:ext cx="533400" cy="6096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51" name="Rectángulo 50"/>
          <p:cNvSpPr/>
          <p:nvPr/>
        </p:nvSpPr>
        <p:spPr bwMode="auto">
          <a:xfrm>
            <a:off x="4203381" y="6218237"/>
            <a:ext cx="533400" cy="6096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14" name="Igual 13"/>
          <p:cNvSpPr/>
          <p:nvPr/>
        </p:nvSpPr>
        <p:spPr bwMode="auto">
          <a:xfrm>
            <a:off x="5707327" y="6370637"/>
            <a:ext cx="685800" cy="381000"/>
          </a:xfrm>
          <a:prstGeom prst="mathEqual">
            <a:avLst/>
          </a:prstGeom>
          <a:solidFill>
            <a:schemeClr val="tx1">
              <a:lumMod val="75000"/>
              <a:lumOff val="2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52" name="Igual 51"/>
          <p:cNvSpPr/>
          <p:nvPr/>
        </p:nvSpPr>
        <p:spPr bwMode="auto">
          <a:xfrm>
            <a:off x="5707327" y="5380037"/>
            <a:ext cx="685800" cy="381000"/>
          </a:xfrm>
          <a:prstGeom prst="mathEqual">
            <a:avLst/>
          </a:prstGeom>
          <a:solidFill>
            <a:schemeClr val="tx1">
              <a:lumMod val="75000"/>
              <a:lumOff val="2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53" name="Igual 52"/>
          <p:cNvSpPr/>
          <p:nvPr/>
        </p:nvSpPr>
        <p:spPr bwMode="auto">
          <a:xfrm>
            <a:off x="5707327" y="4336526"/>
            <a:ext cx="685800" cy="381000"/>
          </a:xfrm>
          <a:prstGeom prst="mathEqual">
            <a:avLst/>
          </a:prstGeom>
          <a:solidFill>
            <a:schemeClr val="tx1">
              <a:lumMod val="75000"/>
              <a:lumOff val="2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54" name="Igual 53"/>
          <p:cNvSpPr/>
          <p:nvPr/>
        </p:nvSpPr>
        <p:spPr bwMode="auto">
          <a:xfrm>
            <a:off x="5712971" y="3293015"/>
            <a:ext cx="685800" cy="381000"/>
          </a:xfrm>
          <a:prstGeom prst="mathEqual">
            <a:avLst/>
          </a:prstGeom>
          <a:solidFill>
            <a:schemeClr val="tx1">
              <a:lumMod val="75000"/>
              <a:lumOff val="2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57" name="Rectángulo 56"/>
          <p:cNvSpPr/>
          <p:nvPr/>
        </p:nvSpPr>
        <p:spPr>
          <a:xfrm>
            <a:off x="6494833" y="1970703"/>
            <a:ext cx="1664238" cy="8412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600" dirty="0" err="1">
                <a:solidFill>
                  <a:srgbClr val="0000FF"/>
                </a:solidFill>
                <a:latin typeface="Comic Sans MS"/>
                <a:cs typeface="Comic Sans MS"/>
              </a:rPr>
              <a:t>Combined</a:t>
            </a:r>
            <a:r>
              <a:rPr lang="es-ES" sz="2600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br>
              <a:rPr lang="es-ES" sz="2600" dirty="0">
                <a:solidFill>
                  <a:srgbClr val="0000FF"/>
                </a:solidFill>
                <a:latin typeface="Comic Sans MS"/>
                <a:cs typeface="Comic Sans MS"/>
              </a:rPr>
            </a:br>
            <a:r>
              <a:rPr lang="es-ES" sz="2600" dirty="0" err="1">
                <a:solidFill>
                  <a:srgbClr val="0000FF"/>
                </a:solidFill>
                <a:latin typeface="Comic Sans MS"/>
                <a:cs typeface="Comic Sans MS"/>
              </a:rPr>
              <a:t>Result</a:t>
            </a:r>
            <a:endParaRPr lang="es-ES" sz="26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3" name="Elipse 2"/>
          <p:cNvSpPr/>
          <p:nvPr/>
        </p:nvSpPr>
        <p:spPr bwMode="auto">
          <a:xfrm>
            <a:off x="7021512" y="5227637"/>
            <a:ext cx="609600" cy="609600"/>
          </a:xfrm>
          <a:prstGeom prst="ellipse">
            <a:avLst/>
          </a:prstGeom>
          <a:noFill/>
          <a:ln w="38100" cmpd="sng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4" name="Triángulo isósceles 3"/>
          <p:cNvSpPr/>
          <p:nvPr/>
        </p:nvSpPr>
        <p:spPr bwMode="auto">
          <a:xfrm>
            <a:off x="6979949" y="3073885"/>
            <a:ext cx="692727" cy="629752"/>
          </a:xfrm>
          <a:prstGeom prst="triangle">
            <a:avLst/>
          </a:prstGeom>
          <a:noFill/>
          <a:ln w="38100" cmpd="sng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26" name="Triángulo isósceles 25"/>
          <p:cNvSpPr/>
          <p:nvPr/>
        </p:nvSpPr>
        <p:spPr bwMode="auto">
          <a:xfrm>
            <a:off x="6979949" y="4109197"/>
            <a:ext cx="692727" cy="629752"/>
          </a:xfrm>
          <a:prstGeom prst="triangle">
            <a:avLst/>
          </a:prstGeom>
          <a:noFill/>
          <a:ln w="38100" cmpd="sng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27" name="Elipse 26"/>
          <p:cNvSpPr/>
          <p:nvPr/>
        </p:nvSpPr>
        <p:spPr bwMode="auto">
          <a:xfrm>
            <a:off x="7021512" y="6218237"/>
            <a:ext cx="609600" cy="609600"/>
          </a:xfrm>
          <a:prstGeom prst="ellipse">
            <a:avLst/>
          </a:prstGeom>
          <a:noFill/>
          <a:ln w="38100" cmpd="sng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1939442" y="1265237"/>
            <a:ext cx="967270" cy="469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600" dirty="0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Alice</a:t>
            </a:r>
          </a:p>
        </p:txBody>
      </p:sp>
      <p:sp>
        <p:nvSpPr>
          <p:cNvPr id="23" name="Rectángulo 22"/>
          <p:cNvSpPr/>
          <p:nvPr/>
        </p:nvSpPr>
        <p:spPr>
          <a:xfrm>
            <a:off x="4049712" y="1265237"/>
            <a:ext cx="767996" cy="469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600" dirty="0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Bob</a:t>
            </a:r>
          </a:p>
        </p:txBody>
      </p:sp>
    </p:spTree>
    <p:extLst>
      <p:ext uri="{BB962C8B-B14F-4D97-AF65-F5344CB8AC3E}">
        <p14:creationId xmlns:p14="http://schemas.microsoft.com/office/powerpoint/2010/main" val="212460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>
            <a:spLocks noChangeArrowheads="1"/>
          </p:cNvSpPr>
          <p:nvPr/>
        </p:nvSpPr>
        <p:spPr bwMode="auto">
          <a:xfrm>
            <a:off x="7626" y="3017837"/>
            <a:ext cx="10080626" cy="7589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sz="4600" dirty="0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¿Confía en los demás?</a:t>
            </a:r>
          </a:p>
        </p:txBody>
      </p:sp>
    </p:spTree>
    <p:extLst>
      <p:ext uri="{BB962C8B-B14F-4D97-AF65-F5344CB8AC3E}">
        <p14:creationId xmlns:p14="http://schemas.microsoft.com/office/powerpoint/2010/main" val="4913935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>
            <a:spLocks noChangeArrowheads="1"/>
          </p:cNvSpPr>
          <p:nvPr/>
        </p:nvSpPr>
        <p:spPr bwMode="auto">
          <a:xfrm>
            <a:off x="-16206" y="274637"/>
            <a:ext cx="10080626" cy="7589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sz="4600" dirty="0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¿Qué está sucediendo?</a:t>
            </a:r>
          </a:p>
        </p:txBody>
      </p:sp>
      <p:sp>
        <p:nvSpPr>
          <p:cNvPr id="33" name="Rectángulo 32"/>
          <p:cNvSpPr/>
          <p:nvPr/>
        </p:nvSpPr>
        <p:spPr bwMode="auto">
          <a:xfrm>
            <a:off x="1150617" y="3153281"/>
            <a:ext cx="533400" cy="6096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34" name="Rectángulo 33"/>
          <p:cNvSpPr/>
          <p:nvPr/>
        </p:nvSpPr>
        <p:spPr bwMode="auto">
          <a:xfrm>
            <a:off x="8469312" y="3136847"/>
            <a:ext cx="533400" cy="60960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35" name="Rectángulo 34"/>
          <p:cNvSpPr/>
          <p:nvPr/>
        </p:nvSpPr>
        <p:spPr bwMode="auto">
          <a:xfrm>
            <a:off x="8469312" y="4846637"/>
            <a:ext cx="533400" cy="6096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36" name="Rectángulo 35"/>
          <p:cNvSpPr/>
          <p:nvPr/>
        </p:nvSpPr>
        <p:spPr bwMode="auto">
          <a:xfrm>
            <a:off x="1149348" y="4846637"/>
            <a:ext cx="533400" cy="60960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26976" r="9416"/>
          <a:stretch/>
        </p:blipFill>
        <p:spPr>
          <a:xfrm>
            <a:off x="544512" y="1493837"/>
            <a:ext cx="1484718" cy="119652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/>
          <a:srcRect l="20041" r="10637"/>
          <a:stretch/>
        </p:blipFill>
        <p:spPr>
          <a:xfrm>
            <a:off x="8012112" y="1493837"/>
            <a:ext cx="1448431" cy="1196528"/>
          </a:xfrm>
          <a:prstGeom prst="rect">
            <a:avLst/>
          </a:prstGeom>
        </p:spPr>
      </p:pic>
      <p:grpSp>
        <p:nvGrpSpPr>
          <p:cNvPr id="21" name="Agrupar 20"/>
          <p:cNvGrpSpPr/>
          <p:nvPr/>
        </p:nvGrpSpPr>
        <p:grpSpPr>
          <a:xfrm>
            <a:off x="2678112" y="2713037"/>
            <a:ext cx="4648200" cy="1066800"/>
            <a:chOff x="2525712" y="1570037"/>
            <a:chExt cx="4648200" cy="1066800"/>
          </a:xfrm>
        </p:grpSpPr>
        <p:sp>
          <p:nvSpPr>
            <p:cNvPr id="22" name="Rectángulo 21"/>
            <p:cNvSpPr/>
            <p:nvPr/>
          </p:nvSpPr>
          <p:spPr bwMode="auto">
            <a:xfrm>
              <a:off x="4125912" y="2027237"/>
              <a:ext cx="533400" cy="6096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tlCol="0" anchor="ctr">
              <a:spAutoFit/>
            </a:bodyPr>
            <a:lstStyle/>
            <a:p>
              <a:pPr algn="ctr"/>
              <a:endParaRPr lang="es-ES" sz="3600" b="1" dirty="0" err="1">
                <a:solidFill>
                  <a:schemeClr val="tx1"/>
                </a:solidFill>
                <a:latin typeface="Helvetica" charset="0"/>
                <a:cs typeface="Helvetica" charset="0"/>
              </a:endParaRPr>
            </a:p>
          </p:txBody>
        </p:sp>
        <p:sp>
          <p:nvSpPr>
            <p:cNvPr id="23" name="Rectángulo 22"/>
            <p:cNvSpPr/>
            <p:nvPr/>
          </p:nvSpPr>
          <p:spPr bwMode="auto">
            <a:xfrm>
              <a:off x="4735512" y="2027237"/>
              <a:ext cx="533400" cy="609600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tlCol="0" anchor="ctr">
              <a:spAutoFit/>
            </a:bodyPr>
            <a:lstStyle/>
            <a:p>
              <a:pPr algn="ctr"/>
              <a:endParaRPr lang="es-ES" sz="3600" b="1" dirty="0" err="1">
                <a:solidFill>
                  <a:schemeClr val="tx1"/>
                </a:solidFill>
                <a:latin typeface="Helvetica" charset="0"/>
                <a:cs typeface="Helvetica" charset="0"/>
              </a:endParaRPr>
            </a:p>
          </p:txBody>
        </p:sp>
        <p:sp>
          <p:nvSpPr>
            <p:cNvPr id="24" name="Rectángulo 23"/>
            <p:cNvSpPr/>
            <p:nvPr/>
          </p:nvSpPr>
          <p:spPr bwMode="auto">
            <a:xfrm>
              <a:off x="6640512" y="2027237"/>
              <a:ext cx="533400" cy="6096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tlCol="0" anchor="ctr">
              <a:spAutoFit/>
            </a:bodyPr>
            <a:lstStyle/>
            <a:p>
              <a:pPr algn="ctr"/>
              <a:endParaRPr lang="es-ES" sz="3600" b="1" dirty="0" err="1">
                <a:solidFill>
                  <a:schemeClr val="tx1"/>
                </a:solidFill>
                <a:latin typeface="Helvetica" charset="0"/>
                <a:cs typeface="Helvetica" charset="0"/>
              </a:endParaRPr>
            </a:p>
          </p:txBody>
        </p:sp>
        <p:sp>
          <p:nvSpPr>
            <p:cNvPr id="25" name="Rectángulo 24"/>
            <p:cNvSpPr/>
            <p:nvPr/>
          </p:nvSpPr>
          <p:spPr bwMode="auto">
            <a:xfrm>
              <a:off x="6030912" y="2027237"/>
              <a:ext cx="533400" cy="609600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tlCol="0" anchor="ctr">
              <a:spAutoFit/>
            </a:bodyPr>
            <a:lstStyle/>
            <a:p>
              <a:pPr algn="ctr"/>
              <a:endParaRPr lang="es-ES" sz="3600" b="1" dirty="0" err="1">
                <a:solidFill>
                  <a:schemeClr val="tx1"/>
                </a:solidFill>
                <a:latin typeface="Helvetica" charset="0"/>
                <a:cs typeface="Helvetica" charset="0"/>
              </a:endParaRPr>
            </a:p>
          </p:txBody>
        </p:sp>
        <p:sp>
          <p:nvSpPr>
            <p:cNvPr id="26" name="Rectángulo 25"/>
            <p:cNvSpPr/>
            <p:nvPr/>
          </p:nvSpPr>
          <p:spPr>
            <a:xfrm>
              <a:off x="4192495" y="1576370"/>
              <a:ext cx="357865" cy="5270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3000" dirty="0">
                  <a:solidFill>
                    <a:schemeClr val="accent2">
                      <a:lumMod val="50000"/>
                    </a:schemeClr>
                  </a:solidFill>
                  <a:latin typeface="Comic Sans MS"/>
                  <a:cs typeface="Comic Sans MS"/>
                </a:rPr>
                <a:t>1</a:t>
              </a:r>
            </a:p>
          </p:txBody>
        </p:sp>
        <p:sp>
          <p:nvSpPr>
            <p:cNvPr id="27" name="Rectángulo 26"/>
            <p:cNvSpPr/>
            <p:nvPr/>
          </p:nvSpPr>
          <p:spPr>
            <a:xfrm>
              <a:off x="4802095" y="1570037"/>
              <a:ext cx="419481" cy="5270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3000" dirty="0">
                  <a:solidFill>
                    <a:schemeClr val="accent2">
                      <a:lumMod val="50000"/>
                    </a:schemeClr>
                  </a:solidFill>
                  <a:latin typeface="Comic Sans MS"/>
                  <a:cs typeface="Comic Sans MS"/>
                </a:rPr>
                <a:t>2</a:t>
              </a:r>
            </a:p>
          </p:txBody>
        </p:sp>
        <p:sp>
          <p:nvSpPr>
            <p:cNvPr id="28" name="Rectángulo 27"/>
            <p:cNvSpPr/>
            <p:nvPr/>
          </p:nvSpPr>
          <p:spPr>
            <a:xfrm>
              <a:off x="6107112" y="1576370"/>
              <a:ext cx="357865" cy="5270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3000" dirty="0">
                  <a:solidFill>
                    <a:schemeClr val="accent2">
                      <a:lumMod val="50000"/>
                    </a:schemeClr>
                  </a:solidFill>
                  <a:latin typeface="Comic Sans MS"/>
                  <a:cs typeface="Comic Sans MS"/>
                </a:rPr>
                <a:t>1</a:t>
              </a:r>
            </a:p>
          </p:txBody>
        </p:sp>
        <p:sp>
          <p:nvSpPr>
            <p:cNvPr id="29" name="Rectángulo 28"/>
            <p:cNvSpPr/>
            <p:nvPr/>
          </p:nvSpPr>
          <p:spPr>
            <a:xfrm>
              <a:off x="6716712" y="1570037"/>
              <a:ext cx="419481" cy="5270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3000" dirty="0">
                  <a:solidFill>
                    <a:schemeClr val="accent2">
                      <a:lumMod val="50000"/>
                    </a:schemeClr>
                  </a:solidFill>
                  <a:latin typeface="Comic Sans MS"/>
                  <a:cs typeface="Comic Sans MS"/>
                </a:rPr>
                <a:t>2</a:t>
              </a:r>
            </a:p>
          </p:txBody>
        </p:sp>
        <p:grpSp>
          <p:nvGrpSpPr>
            <p:cNvPr id="30" name="Agrupar 29"/>
            <p:cNvGrpSpPr/>
            <p:nvPr/>
          </p:nvGrpSpPr>
          <p:grpSpPr>
            <a:xfrm>
              <a:off x="2525712" y="1988135"/>
              <a:ext cx="1219200" cy="572502"/>
              <a:chOff x="1921098" y="1740986"/>
              <a:chExt cx="1219200" cy="572502"/>
            </a:xfrm>
          </p:grpSpPr>
          <p:pic>
            <p:nvPicPr>
              <p:cNvPr id="32" name="Imagen 31" descr="ket_Psi.pd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1098" y="1740986"/>
                <a:ext cx="680814" cy="572502"/>
              </a:xfrm>
              <a:prstGeom prst="rect">
                <a:avLst/>
              </a:prstGeom>
            </p:spPr>
          </p:pic>
          <p:pic>
            <p:nvPicPr>
              <p:cNvPr id="37" name="Imagen 36" descr="=.pd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5498" y="1979897"/>
                <a:ext cx="304800" cy="127000"/>
              </a:xfrm>
              <a:prstGeom prst="rect">
                <a:avLst/>
              </a:prstGeom>
            </p:spPr>
          </p:pic>
        </p:grpSp>
        <p:pic>
          <p:nvPicPr>
            <p:cNvPr id="31" name="Imagen 30" descr="+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7512" y="2179637"/>
              <a:ext cx="304800" cy="317500"/>
            </a:xfrm>
            <a:prstGeom prst="rect">
              <a:avLst/>
            </a:prstGeom>
          </p:spPr>
        </p:pic>
      </p:grpSp>
      <p:grpSp>
        <p:nvGrpSpPr>
          <p:cNvPr id="38" name="Agrupar 37"/>
          <p:cNvGrpSpPr/>
          <p:nvPr/>
        </p:nvGrpSpPr>
        <p:grpSpPr>
          <a:xfrm>
            <a:off x="2678112" y="4465637"/>
            <a:ext cx="4648200" cy="1066800"/>
            <a:chOff x="2525712" y="1570037"/>
            <a:chExt cx="4648200" cy="1066800"/>
          </a:xfrm>
        </p:grpSpPr>
        <p:sp>
          <p:nvSpPr>
            <p:cNvPr id="39" name="Rectángulo 38"/>
            <p:cNvSpPr/>
            <p:nvPr/>
          </p:nvSpPr>
          <p:spPr bwMode="auto">
            <a:xfrm>
              <a:off x="4125912" y="2027237"/>
              <a:ext cx="533400" cy="6096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tlCol="0" anchor="ctr">
              <a:spAutoFit/>
            </a:bodyPr>
            <a:lstStyle/>
            <a:p>
              <a:pPr algn="ctr"/>
              <a:endParaRPr lang="es-ES" sz="3600" b="1" dirty="0" err="1">
                <a:solidFill>
                  <a:schemeClr val="tx1"/>
                </a:solidFill>
                <a:latin typeface="Helvetica" charset="0"/>
                <a:cs typeface="Helvetica" charset="0"/>
              </a:endParaRPr>
            </a:p>
          </p:txBody>
        </p:sp>
        <p:sp>
          <p:nvSpPr>
            <p:cNvPr id="40" name="Rectángulo 39"/>
            <p:cNvSpPr/>
            <p:nvPr/>
          </p:nvSpPr>
          <p:spPr bwMode="auto">
            <a:xfrm>
              <a:off x="4735512" y="2027237"/>
              <a:ext cx="533400" cy="609600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tlCol="0" anchor="ctr">
              <a:spAutoFit/>
            </a:bodyPr>
            <a:lstStyle/>
            <a:p>
              <a:pPr algn="ctr"/>
              <a:endParaRPr lang="es-ES" sz="3600" b="1" dirty="0" err="1">
                <a:solidFill>
                  <a:schemeClr val="tx1"/>
                </a:solidFill>
                <a:latin typeface="Helvetica" charset="0"/>
                <a:cs typeface="Helvetica" charset="0"/>
              </a:endParaRPr>
            </a:p>
          </p:txBody>
        </p:sp>
        <p:sp>
          <p:nvSpPr>
            <p:cNvPr id="41" name="Rectángulo 40"/>
            <p:cNvSpPr/>
            <p:nvPr/>
          </p:nvSpPr>
          <p:spPr bwMode="auto">
            <a:xfrm>
              <a:off x="6640512" y="2027237"/>
              <a:ext cx="533400" cy="6096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tlCol="0" anchor="ctr">
              <a:spAutoFit/>
            </a:bodyPr>
            <a:lstStyle/>
            <a:p>
              <a:pPr algn="ctr"/>
              <a:endParaRPr lang="es-ES" sz="3600" b="1" dirty="0" err="1">
                <a:solidFill>
                  <a:schemeClr val="tx1"/>
                </a:solidFill>
                <a:latin typeface="Helvetica" charset="0"/>
                <a:cs typeface="Helvetica" charset="0"/>
              </a:endParaRPr>
            </a:p>
          </p:txBody>
        </p:sp>
        <p:sp>
          <p:nvSpPr>
            <p:cNvPr id="42" name="Rectángulo 41"/>
            <p:cNvSpPr/>
            <p:nvPr/>
          </p:nvSpPr>
          <p:spPr bwMode="auto">
            <a:xfrm>
              <a:off x="6030912" y="2027237"/>
              <a:ext cx="533400" cy="609600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tlCol="0" anchor="ctr">
              <a:spAutoFit/>
            </a:bodyPr>
            <a:lstStyle/>
            <a:p>
              <a:pPr algn="ctr"/>
              <a:endParaRPr lang="es-ES" sz="3600" b="1" dirty="0" err="1">
                <a:solidFill>
                  <a:schemeClr val="tx1"/>
                </a:solidFill>
                <a:latin typeface="Helvetica" charset="0"/>
                <a:cs typeface="Helvetica" charset="0"/>
              </a:endParaRPr>
            </a:p>
          </p:txBody>
        </p:sp>
        <p:sp>
          <p:nvSpPr>
            <p:cNvPr id="43" name="Rectángulo 42"/>
            <p:cNvSpPr/>
            <p:nvPr/>
          </p:nvSpPr>
          <p:spPr>
            <a:xfrm>
              <a:off x="4192495" y="1576370"/>
              <a:ext cx="357865" cy="5270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3000" dirty="0">
                  <a:solidFill>
                    <a:schemeClr val="accent2">
                      <a:lumMod val="50000"/>
                    </a:schemeClr>
                  </a:solidFill>
                  <a:latin typeface="Comic Sans MS"/>
                  <a:cs typeface="Comic Sans MS"/>
                </a:rPr>
                <a:t>1</a:t>
              </a:r>
            </a:p>
          </p:txBody>
        </p:sp>
        <p:sp>
          <p:nvSpPr>
            <p:cNvPr id="45" name="Rectángulo 44"/>
            <p:cNvSpPr/>
            <p:nvPr/>
          </p:nvSpPr>
          <p:spPr>
            <a:xfrm>
              <a:off x="4802095" y="1570037"/>
              <a:ext cx="419481" cy="5270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3000" dirty="0">
                  <a:solidFill>
                    <a:schemeClr val="accent2">
                      <a:lumMod val="50000"/>
                    </a:schemeClr>
                  </a:solidFill>
                  <a:latin typeface="Comic Sans MS"/>
                  <a:cs typeface="Comic Sans MS"/>
                </a:rPr>
                <a:t>2</a:t>
              </a:r>
            </a:p>
          </p:txBody>
        </p:sp>
        <p:sp>
          <p:nvSpPr>
            <p:cNvPr id="47" name="Rectángulo 46"/>
            <p:cNvSpPr/>
            <p:nvPr/>
          </p:nvSpPr>
          <p:spPr>
            <a:xfrm>
              <a:off x="6107112" y="1576370"/>
              <a:ext cx="357865" cy="5270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3000" dirty="0">
                  <a:solidFill>
                    <a:schemeClr val="accent2">
                      <a:lumMod val="50000"/>
                    </a:schemeClr>
                  </a:solidFill>
                  <a:latin typeface="Comic Sans MS"/>
                  <a:cs typeface="Comic Sans MS"/>
                </a:rPr>
                <a:t>1</a:t>
              </a:r>
            </a:p>
          </p:txBody>
        </p:sp>
        <p:sp>
          <p:nvSpPr>
            <p:cNvPr id="48" name="Rectángulo 47"/>
            <p:cNvSpPr/>
            <p:nvPr/>
          </p:nvSpPr>
          <p:spPr>
            <a:xfrm>
              <a:off x="6716712" y="1570037"/>
              <a:ext cx="419481" cy="5270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3000" dirty="0">
                  <a:solidFill>
                    <a:schemeClr val="accent2">
                      <a:lumMod val="50000"/>
                    </a:schemeClr>
                  </a:solidFill>
                  <a:latin typeface="Comic Sans MS"/>
                  <a:cs typeface="Comic Sans MS"/>
                </a:rPr>
                <a:t>2</a:t>
              </a:r>
            </a:p>
          </p:txBody>
        </p:sp>
        <p:grpSp>
          <p:nvGrpSpPr>
            <p:cNvPr id="55" name="Agrupar 54"/>
            <p:cNvGrpSpPr/>
            <p:nvPr/>
          </p:nvGrpSpPr>
          <p:grpSpPr>
            <a:xfrm>
              <a:off x="2525712" y="1988135"/>
              <a:ext cx="1219200" cy="572502"/>
              <a:chOff x="1921098" y="1740986"/>
              <a:chExt cx="1219200" cy="572502"/>
            </a:xfrm>
          </p:grpSpPr>
          <p:pic>
            <p:nvPicPr>
              <p:cNvPr id="58" name="Imagen 57" descr="ket_Psi.pd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1098" y="1740986"/>
                <a:ext cx="680814" cy="572502"/>
              </a:xfrm>
              <a:prstGeom prst="rect">
                <a:avLst/>
              </a:prstGeom>
            </p:spPr>
          </p:pic>
          <p:pic>
            <p:nvPicPr>
              <p:cNvPr id="59" name="Imagen 58" descr="=.pd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5498" y="1979897"/>
                <a:ext cx="304800" cy="127000"/>
              </a:xfrm>
              <a:prstGeom prst="rect">
                <a:avLst/>
              </a:prstGeom>
            </p:spPr>
          </p:pic>
        </p:grpSp>
        <p:pic>
          <p:nvPicPr>
            <p:cNvPr id="56" name="Imagen 55" descr="+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7512" y="2179637"/>
              <a:ext cx="304800" cy="317500"/>
            </a:xfrm>
            <a:prstGeom prst="rect">
              <a:avLst/>
            </a:prstGeom>
          </p:spPr>
        </p:pic>
      </p:grpSp>
      <p:sp>
        <p:nvSpPr>
          <p:cNvPr id="7" name="Rectángulo 6"/>
          <p:cNvSpPr/>
          <p:nvPr/>
        </p:nvSpPr>
        <p:spPr bwMode="auto">
          <a:xfrm>
            <a:off x="5649912" y="2560637"/>
            <a:ext cx="1828800" cy="1524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60" name="Rectángulo 59"/>
          <p:cNvSpPr/>
          <p:nvPr/>
        </p:nvSpPr>
        <p:spPr bwMode="auto">
          <a:xfrm>
            <a:off x="4125912" y="4389437"/>
            <a:ext cx="1828800" cy="1524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70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7" grpId="0" animBg="1"/>
      <p:bldP spid="6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>
            <a:spLocks noChangeArrowheads="1"/>
          </p:cNvSpPr>
          <p:nvPr/>
        </p:nvSpPr>
        <p:spPr bwMode="auto">
          <a:xfrm>
            <a:off x="-16206" y="274637"/>
            <a:ext cx="10080626" cy="7589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sz="4600" dirty="0" err="1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what</a:t>
            </a:r>
            <a:r>
              <a:rPr lang="es-ES" sz="4600" dirty="0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s-ES" sz="4600" dirty="0" err="1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is</a:t>
            </a:r>
            <a:r>
              <a:rPr lang="es-ES" sz="4600" dirty="0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 happening?</a:t>
            </a:r>
          </a:p>
        </p:txBody>
      </p:sp>
      <p:sp>
        <p:nvSpPr>
          <p:cNvPr id="33" name="Rectángulo 32"/>
          <p:cNvSpPr/>
          <p:nvPr/>
        </p:nvSpPr>
        <p:spPr bwMode="auto">
          <a:xfrm>
            <a:off x="1150617" y="3153281"/>
            <a:ext cx="533400" cy="6096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34" name="Rectángulo 33"/>
          <p:cNvSpPr/>
          <p:nvPr/>
        </p:nvSpPr>
        <p:spPr bwMode="auto">
          <a:xfrm>
            <a:off x="8469312" y="3136847"/>
            <a:ext cx="533400" cy="60960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35" name="Rectángulo 34"/>
          <p:cNvSpPr/>
          <p:nvPr/>
        </p:nvSpPr>
        <p:spPr bwMode="auto">
          <a:xfrm>
            <a:off x="8469312" y="4846637"/>
            <a:ext cx="533400" cy="6096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36" name="Rectángulo 35"/>
          <p:cNvSpPr/>
          <p:nvPr/>
        </p:nvSpPr>
        <p:spPr bwMode="auto">
          <a:xfrm>
            <a:off x="1149348" y="4846637"/>
            <a:ext cx="533400" cy="60960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26976" r="9416"/>
          <a:stretch/>
        </p:blipFill>
        <p:spPr>
          <a:xfrm>
            <a:off x="544512" y="1493837"/>
            <a:ext cx="1484718" cy="119652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/>
          <a:srcRect l="20041" r="10637"/>
          <a:stretch/>
        </p:blipFill>
        <p:spPr>
          <a:xfrm>
            <a:off x="8012112" y="1493837"/>
            <a:ext cx="1448431" cy="1196528"/>
          </a:xfrm>
          <a:prstGeom prst="rect">
            <a:avLst/>
          </a:prstGeom>
        </p:spPr>
      </p:pic>
      <p:grpSp>
        <p:nvGrpSpPr>
          <p:cNvPr id="21" name="Agrupar 20"/>
          <p:cNvGrpSpPr/>
          <p:nvPr/>
        </p:nvGrpSpPr>
        <p:grpSpPr>
          <a:xfrm>
            <a:off x="2678112" y="2713037"/>
            <a:ext cx="4648200" cy="1066800"/>
            <a:chOff x="2525712" y="1570037"/>
            <a:chExt cx="4648200" cy="1066800"/>
          </a:xfrm>
        </p:grpSpPr>
        <p:sp>
          <p:nvSpPr>
            <p:cNvPr id="22" name="Rectángulo 21"/>
            <p:cNvSpPr/>
            <p:nvPr/>
          </p:nvSpPr>
          <p:spPr bwMode="auto">
            <a:xfrm>
              <a:off x="4125912" y="2027237"/>
              <a:ext cx="533400" cy="6096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tlCol="0" anchor="ctr">
              <a:spAutoFit/>
            </a:bodyPr>
            <a:lstStyle/>
            <a:p>
              <a:pPr algn="ctr"/>
              <a:endParaRPr lang="es-ES" sz="3600" b="1" dirty="0" err="1">
                <a:solidFill>
                  <a:schemeClr val="tx1"/>
                </a:solidFill>
                <a:latin typeface="Helvetica" charset="0"/>
                <a:cs typeface="Helvetica" charset="0"/>
              </a:endParaRPr>
            </a:p>
          </p:txBody>
        </p:sp>
        <p:sp>
          <p:nvSpPr>
            <p:cNvPr id="23" name="Rectángulo 22"/>
            <p:cNvSpPr/>
            <p:nvPr/>
          </p:nvSpPr>
          <p:spPr bwMode="auto">
            <a:xfrm>
              <a:off x="4735512" y="2027237"/>
              <a:ext cx="533400" cy="609600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tlCol="0" anchor="ctr">
              <a:spAutoFit/>
            </a:bodyPr>
            <a:lstStyle/>
            <a:p>
              <a:pPr algn="ctr"/>
              <a:endParaRPr lang="es-ES" sz="3600" b="1" dirty="0" err="1">
                <a:solidFill>
                  <a:schemeClr val="tx1"/>
                </a:solidFill>
                <a:latin typeface="Helvetica" charset="0"/>
                <a:cs typeface="Helvetica" charset="0"/>
              </a:endParaRPr>
            </a:p>
          </p:txBody>
        </p:sp>
        <p:sp>
          <p:nvSpPr>
            <p:cNvPr id="24" name="Rectángulo 23"/>
            <p:cNvSpPr/>
            <p:nvPr/>
          </p:nvSpPr>
          <p:spPr bwMode="auto">
            <a:xfrm>
              <a:off x="6640512" y="2027237"/>
              <a:ext cx="533400" cy="6096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tlCol="0" anchor="ctr">
              <a:spAutoFit/>
            </a:bodyPr>
            <a:lstStyle/>
            <a:p>
              <a:pPr algn="ctr"/>
              <a:endParaRPr lang="es-ES" sz="3600" b="1" dirty="0" err="1">
                <a:solidFill>
                  <a:schemeClr val="tx1"/>
                </a:solidFill>
                <a:latin typeface="Helvetica" charset="0"/>
                <a:cs typeface="Helvetica" charset="0"/>
              </a:endParaRPr>
            </a:p>
          </p:txBody>
        </p:sp>
        <p:sp>
          <p:nvSpPr>
            <p:cNvPr id="25" name="Rectángulo 24"/>
            <p:cNvSpPr/>
            <p:nvPr/>
          </p:nvSpPr>
          <p:spPr bwMode="auto">
            <a:xfrm>
              <a:off x="6030912" y="2027237"/>
              <a:ext cx="533400" cy="609600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tlCol="0" anchor="ctr">
              <a:spAutoFit/>
            </a:bodyPr>
            <a:lstStyle/>
            <a:p>
              <a:pPr algn="ctr"/>
              <a:endParaRPr lang="es-ES" sz="3600" b="1" dirty="0" err="1">
                <a:solidFill>
                  <a:schemeClr val="tx1"/>
                </a:solidFill>
                <a:latin typeface="Helvetica" charset="0"/>
                <a:cs typeface="Helvetica" charset="0"/>
              </a:endParaRPr>
            </a:p>
          </p:txBody>
        </p:sp>
        <p:sp>
          <p:nvSpPr>
            <p:cNvPr id="26" name="Rectángulo 25"/>
            <p:cNvSpPr/>
            <p:nvPr/>
          </p:nvSpPr>
          <p:spPr>
            <a:xfrm>
              <a:off x="4192495" y="1576370"/>
              <a:ext cx="357865" cy="5270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3000" dirty="0">
                  <a:solidFill>
                    <a:schemeClr val="accent2">
                      <a:lumMod val="50000"/>
                    </a:schemeClr>
                  </a:solidFill>
                  <a:latin typeface="Comic Sans MS"/>
                  <a:cs typeface="Comic Sans MS"/>
                </a:rPr>
                <a:t>1</a:t>
              </a:r>
            </a:p>
          </p:txBody>
        </p:sp>
        <p:sp>
          <p:nvSpPr>
            <p:cNvPr id="27" name="Rectángulo 26"/>
            <p:cNvSpPr/>
            <p:nvPr/>
          </p:nvSpPr>
          <p:spPr>
            <a:xfrm>
              <a:off x="4802095" y="1570037"/>
              <a:ext cx="419481" cy="5270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3000" dirty="0">
                  <a:solidFill>
                    <a:schemeClr val="accent2">
                      <a:lumMod val="50000"/>
                    </a:schemeClr>
                  </a:solidFill>
                  <a:latin typeface="Comic Sans MS"/>
                  <a:cs typeface="Comic Sans MS"/>
                </a:rPr>
                <a:t>2</a:t>
              </a:r>
            </a:p>
          </p:txBody>
        </p:sp>
        <p:sp>
          <p:nvSpPr>
            <p:cNvPr id="28" name="Rectángulo 27"/>
            <p:cNvSpPr/>
            <p:nvPr/>
          </p:nvSpPr>
          <p:spPr>
            <a:xfrm>
              <a:off x="6107112" y="1576370"/>
              <a:ext cx="357865" cy="5270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3000" dirty="0">
                  <a:solidFill>
                    <a:schemeClr val="accent2">
                      <a:lumMod val="50000"/>
                    </a:schemeClr>
                  </a:solidFill>
                  <a:latin typeface="Comic Sans MS"/>
                  <a:cs typeface="Comic Sans MS"/>
                </a:rPr>
                <a:t>1</a:t>
              </a:r>
            </a:p>
          </p:txBody>
        </p:sp>
        <p:sp>
          <p:nvSpPr>
            <p:cNvPr id="29" name="Rectángulo 28"/>
            <p:cNvSpPr/>
            <p:nvPr/>
          </p:nvSpPr>
          <p:spPr>
            <a:xfrm>
              <a:off x="6716712" y="1570037"/>
              <a:ext cx="419481" cy="5270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3000" dirty="0">
                  <a:solidFill>
                    <a:schemeClr val="accent2">
                      <a:lumMod val="50000"/>
                    </a:schemeClr>
                  </a:solidFill>
                  <a:latin typeface="Comic Sans MS"/>
                  <a:cs typeface="Comic Sans MS"/>
                </a:rPr>
                <a:t>2</a:t>
              </a:r>
            </a:p>
          </p:txBody>
        </p:sp>
        <p:grpSp>
          <p:nvGrpSpPr>
            <p:cNvPr id="30" name="Agrupar 29"/>
            <p:cNvGrpSpPr/>
            <p:nvPr/>
          </p:nvGrpSpPr>
          <p:grpSpPr>
            <a:xfrm>
              <a:off x="2525712" y="1988135"/>
              <a:ext cx="1219200" cy="572502"/>
              <a:chOff x="1921098" y="1740986"/>
              <a:chExt cx="1219200" cy="572502"/>
            </a:xfrm>
          </p:grpSpPr>
          <p:pic>
            <p:nvPicPr>
              <p:cNvPr id="32" name="Imagen 31" descr="ket_Psi.pd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1098" y="1740986"/>
                <a:ext cx="680814" cy="572502"/>
              </a:xfrm>
              <a:prstGeom prst="rect">
                <a:avLst/>
              </a:prstGeom>
            </p:spPr>
          </p:pic>
          <p:pic>
            <p:nvPicPr>
              <p:cNvPr id="37" name="Imagen 36" descr="=.pd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5498" y="1979897"/>
                <a:ext cx="304800" cy="127000"/>
              </a:xfrm>
              <a:prstGeom prst="rect">
                <a:avLst/>
              </a:prstGeom>
            </p:spPr>
          </p:pic>
        </p:grpSp>
        <p:pic>
          <p:nvPicPr>
            <p:cNvPr id="31" name="Imagen 30" descr="+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7512" y="2179637"/>
              <a:ext cx="304800" cy="317500"/>
            </a:xfrm>
            <a:prstGeom prst="rect">
              <a:avLst/>
            </a:prstGeom>
          </p:spPr>
        </p:pic>
      </p:grpSp>
      <p:grpSp>
        <p:nvGrpSpPr>
          <p:cNvPr id="38" name="Agrupar 37"/>
          <p:cNvGrpSpPr/>
          <p:nvPr/>
        </p:nvGrpSpPr>
        <p:grpSpPr>
          <a:xfrm>
            <a:off x="2678112" y="4465637"/>
            <a:ext cx="4648200" cy="1066800"/>
            <a:chOff x="2525712" y="1570037"/>
            <a:chExt cx="4648200" cy="1066800"/>
          </a:xfrm>
        </p:grpSpPr>
        <p:sp>
          <p:nvSpPr>
            <p:cNvPr id="39" name="Rectángulo 38"/>
            <p:cNvSpPr/>
            <p:nvPr/>
          </p:nvSpPr>
          <p:spPr bwMode="auto">
            <a:xfrm>
              <a:off x="4125912" y="2027237"/>
              <a:ext cx="533400" cy="6096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tlCol="0" anchor="ctr">
              <a:spAutoFit/>
            </a:bodyPr>
            <a:lstStyle/>
            <a:p>
              <a:pPr algn="ctr"/>
              <a:endParaRPr lang="es-ES" sz="3600" b="1" dirty="0" err="1">
                <a:solidFill>
                  <a:schemeClr val="tx1"/>
                </a:solidFill>
                <a:latin typeface="Helvetica" charset="0"/>
                <a:cs typeface="Helvetica" charset="0"/>
              </a:endParaRPr>
            </a:p>
          </p:txBody>
        </p:sp>
        <p:sp>
          <p:nvSpPr>
            <p:cNvPr id="40" name="Rectángulo 39"/>
            <p:cNvSpPr/>
            <p:nvPr/>
          </p:nvSpPr>
          <p:spPr bwMode="auto">
            <a:xfrm>
              <a:off x="4735512" y="2027237"/>
              <a:ext cx="533400" cy="609600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tlCol="0" anchor="ctr">
              <a:spAutoFit/>
            </a:bodyPr>
            <a:lstStyle/>
            <a:p>
              <a:pPr algn="ctr"/>
              <a:endParaRPr lang="es-ES" sz="3600" b="1" dirty="0" err="1">
                <a:solidFill>
                  <a:schemeClr val="tx1"/>
                </a:solidFill>
                <a:latin typeface="Helvetica" charset="0"/>
                <a:cs typeface="Helvetica" charset="0"/>
              </a:endParaRPr>
            </a:p>
          </p:txBody>
        </p:sp>
        <p:sp>
          <p:nvSpPr>
            <p:cNvPr id="41" name="Rectángulo 40"/>
            <p:cNvSpPr/>
            <p:nvPr/>
          </p:nvSpPr>
          <p:spPr bwMode="auto">
            <a:xfrm>
              <a:off x="6640512" y="2027237"/>
              <a:ext cx="533400" cy="6096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tlCol="0" anchor="ctr">
              <a:spAutoFit/>
            </a:bodyPr>
            <a:lstStyle/>
            <a:p>
              <a:pPr algn="ctr"/>
              <a:endParaRPr lang="es-ES" sz="3600" b="1" dirty="0" err="1">
                <a:solidFill>
                  <a:schemeClr val="tx1"/>
                </a:solidFill>
                <a:latin typeface="Helvetica" charset="0"/>
                <a:cs typeface="Helvetica" charset="0"/>
              </a:endParaRPr>
            </a:p>
          </p:txBody>
        </p:sp>
        <p:sp>
          <p:nvSpPr>
            <p:cNvPr id="42" name="Rectángulo 41"/>
            <p:cNvSpPr/>
            <p:nvPr/>
          </p:nvSpPr>
          <p:spPr bwMode="auto">
            <a:xfrm>
              <a:off x="6030912" y="2027237"/>
              <a:ext cx="533400" cy="609600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tlCol="0" anchor="ctr">
              <a:spAutoFit/>
            </a:bodyPr>
            <a:lstStyle/>
            <a:p>
              <a:pPr algn="ctr"/>
              <a:endParaRPr lang="es-ES" sz="3600" b="1" dirty="0" err="1">
                <a:solidFill>
                  <a:schemeClr val="tx1"/>
                </a:solidFill>
                <a:latin typeface="Helvetica" charset="0"/>
                <a:cs typeface="Helvetica" charset="0"/>
              </a:endParaRPr>
            </a:p>
          </p:txBody>
        </p:sp>
        <p:sp>
          <p:nvSpPr>
            <p:cNvPr id="43" name="Rectángulo 42"/>
            <p:cNvSpPr/>
            <p:nvPr/>
          </p:nvSpPr>
          <p:spPr>
            <a:xfrm>
              <a:off x="4192495" y="1576370"/>
              <a:ext cx="357865" cy="5270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3000" dirty="0">
                  <a:solidFill>
                    <a:schemeClr val="accent2">
                      <a:lumMod val="50000"/>
                    </a:schemeClr>
                  </a:solidFill>
                  <a:latin typeface="Comic Sans MS"/>
                  <a:cs typeface="Comic Sans MS"/>
                </a:rPr>
                <a:t>1</a:t>
              </a:r>
            </a:p>
          </p:txBody>
        </p:sp>
        <p:sp>
          <p:nvSpPr>
            <p:cNvPr id="45" name="Rectángulo 44"/>
            <p:cNvSpPr/>
            <p:nvPr/>
          </p:nvSpPr>
          <p:spPr>
            <a:xfrm>
              <a:off x="4802095" y="1570037"/>
              <a:ext cx="419481" cy="5270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3000" dirty="0">
                  <a:solidFill>
                    <a:schemeClr val="accent2">
                      <a:lumMod val="50000"/>
                    </a:schemeClr>
                  </a:solidFill>
                  <a:latin typeface="Comic Sans MS"/>
                  <a:cs typeface="Comic Sans MS"/>
                </a:rPr>
                <a:t>2</a:t>
              </a:r>
            </a:p>
          </p:txBody>
        </p:sp>
        <p:sp>
          <p:nvSpPr>
            <p:cNvPr id="47" name="Rectángulo 46"/>
            <p:cNvSpPr/>
            <p:nvPr/>
          </p:nvSpPr>
          <p:spPr>
            <a:xfrm>
              <a:off x="6107112" y="1576370"/>
              <a:ext cx="357865" cy="5270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3000" dirty="0">
                  <a:solidFill>
                    <a:schemeClr val="accent2">
                      <a:lumMod val="50000"/>
                    </a:schemeClr>
                  </a:solidFill>
                  <a:latin typeface="Comic Sans MS"/>
                  <a:cs typeface="Comic Sans MS"/>
                </a:rPr>
                <a:t>1</a:t>
              </a:r>
            </a:p>
          </p:txBody>
        </p:sp>
        <p:sp>
          <p:nvSpPr>
            <p:cNvPr id="48" name="Rectángulo 47"/>
            <p:cNvSpPr/>
            <p:nvPr/>
          </p:nvSpPr>
          <p:spPr>
            <a:xfrm>
              <a:off x="6716712" y="1570037"/>
              <a:ext cx="419481" cy="5270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3000" dirty="0">
                  <a:solidFill>
                    <a:schemeClr val="accent2">
                      <a:lumMod val="50000"/>
                    </a:schemeClr>
                  </a:solidFill>
                  <a:latin typeface="Comic Sans MS"/>
                  <a:cs typeface="Comic Sans MS"/>
                </a:rPr>
                <a:t>2</a:t>
              </a:r>
            </a:p>
          </p:txBody>
        </p:sp>
        <p:grpSp>
          <p:nvGrpSpPr>
            <p:cNvPr id="55" name="Agrupar 54"/>
            <p:cNvGrpSpPr/>
            <p:nvPr/>
          </p:nvGrpSpPr>
          <p:grpSpPr>
            <a:xfrm>
              <a:off x="2525712" y="1988135"/>
              <a:ext cx="1219200" cy="572502"/>
              <a:chOff x="1921098" y="1740986"/>
              <a:chExt cx="1219200" cy="572502"/>
            </a:xfrm>
          </p:grpSpPr>
          <p:pic>
            <p:nvPicPr>
              <p:cNvPr id="58" name="Imagen 57" descr="ket_Psi.pd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1098" y="1740986"/>
                <a:ext cx="680814" cy="572502"/>
              </a:xfrm>
              <a:prstGeom prst="rect">
                <a:avLst/>
              </a:prstGeom>
            </p:spPr>
          </p:pic>
          <p:pic>
            <p:nvPicPr>
              <p:cNvPr id="59" name="Imagen 58" descr="=.pd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5498" y="1979897"/>
                <a:ext cx="304800" cy="127000"/>
              </a:xfrm>
              <a:prstGeom prst="rect">
                <a:avLst/>
              </a:prstGeom>
            </p:spPr>
          </p:pic>
        </p:grpSp>
        <p:pic>
          <p:nvPicPr>
            <p:cNvPr id="56" name="Imagen 55" descr="+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7512" y="2179637"/>
              <a:ext cx="304800" cy="317500"/>
            </a:xfrm>
            <a:prstGeom prst="rect">
              <a:avLst/>
            </a:prstGeom>
          </p:spPr>
        </p:pic>
      </p:grpSp>
      <p:sp>
        <p:nvSpPr>
          <p:cNvPr id="7" name="Rectángulo 6"/>
          <p:cNvSpPr/>
          <p:nvPr/>
        </p:nvSpPr>
        <p:spPr bwMode="auto">
          <a:xfrm>
            <a:off x="5649912" y="2560637"/>
            <a:ext cx="1828800" cy="1524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60" name="Rectángulo 59"/>
          <p:cNvSpPr/>
          <p:nvPr/>
        </p:nvSpPr>
        <p:spPr bwMode="auto">
          <a:xfrm>
            <a:off x="4125912" y="4389437"/>
            <a:ext cx="1828800" cy="1524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85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7" grpId="0" animBg="1"/>
      <p:bldP spid="6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>
            <a:spLocks noChangeArrowheads="1"/>
          </p:cNvSpPr>
          <p:nvPr/>
        </p:nvSpPr>
        <p:spPr bwMode="auto">
          <a:xfrm>
            <a:off x="-16206" y="274637"/>
            <a:ext cx="10080626" cy="7589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sz="4600" dirty="0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Criptografía y entrelazamiento</a:t>
            </a:r>
          </a:p>
        </p:txBody>
      </p:sp>
      <p:sp>
        <p:nvSpPr>
          <p:cNvPr id="33" name="Rectángulo 32"/>
          <p:cNvSpPr/>
          <p:nvPr/>
        </p:nvSpPr>
        <p:spPr bwMode="auto">
          <a:xfrm>
            <a:off x="2906712" y="1646237"/>
            <a:ext cx="533400" cy="6096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34" name="Rectángulo 33"/>
          <p:cNvSpPr/>
          <p:nvPr/>
        </p:nvSpPr>
        <p:spPr bwMode="auto">
          <a:xfrm>
            <a:off x="2906712" y="3398837"/>
            <a:ext cx="533400" cy="60960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35" name="Rectángulo 34"/>
          <p:cNvSpPr/>
          <p:nvPr/>
        </p:nvSpPr>
        <p:spPr bwMode="auto">
          <a:xfrm>
            <a:off x="3973512" y="3398837"/>
            <a:ext cx="533400" cy="6096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36" name="Rectángulo 35"/>
          <p:cNvSpPr/>
          <p:nvPr/>
        </p:nvSpPr>
        <p:spPr bwMode="auto">
          <a:xfrm>
            <a:off x="3973512" y="1646237"/>
            <a:ext cx="533400" cy="60960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26976" r="9416"/>
          <a:stretch/>
        </p:blipFill>
        <p:spPr>
          <a:xfrm>
            <a:off x="696912" y="1570037"/>
            <a:ext cx="1484718" cy="119652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/>
          <a:srcRect l="20041" r="10637"/>
          <a:stretch/>
        </p:blipFill>
        <p:spPr>
          <a:xfrm>
            <a:off x="696912" y="3246437"/>
            <a:ext cx="1448431" cy="1196528"/>
          </a:xfrm>
          <a:prstGeom prst="rect">
            <a:avLst/>
          </a:prstGeom>
        </p:spPr>
      </p:pic>
      <p:sp>
        <p:nvSpPr>
          <p:cNvPr id="44" name="Rectángulo 43"/>
          <p:cNvSpPr/>
          <p:nvPr/>
        </p:nvSpPr>
        <p:spPr bwMode="auto">
          <a:xfrm>
            <a:off x="5954712" y="1646237"/>
            <a:ext cx="533400" cy="6096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46" name="Rectángulo 45"/>
          <p:cNvSpPr/>
          <p:nvPr/>
        </p:nvSpPr>
        <p:spPr bwMode="auto">
          <a:xfrm>
            <a:off x="5954712" y="3398837"/>
            <a:ext cx="533400" cy="60960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49" name="Rectángulo 48"/>
          <p:cNvSpPr/>
          <p:nvPr/>
        </p:nvSpPr>
        <p:spPr bwMode="auto">
          <a:xfrm>
            <a:off x="4964112" y="3398837"/>
            <a:ext cx="533400" cy="6096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50" name="Rectángulo 49"/>
          <p:cNvSpPr/>
          <p:nvPr/>
        </p:nvSpPr>
        <p:spPr bwMode="auto">
          <a:xfrm>
            <a:off x="4964112" y="1646237"/>
            <a:ext cx="533400" cy="60960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51" name="Rectángulo 50"/>
          <p:cNvSpPr/>
          <p:nvPr/>
        </p:nvSpPr>
        <p:spPr bwMode="auto">
          <a:xfrm>
            <a:off x="6945312" y="1646237"/>
            <a:ext cx="533400" cy="60960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52" name="Rectángulo 51"/>
          <p:cNvSpPr/>
          <p:nvPr/>
        </p:nvSpPr>
        <p:spPr bwMode="auto">
          <a:xfrm>
            <a:off x="6945312" y="3398837"/>
            <a:ext cx="533400" cy="6096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982912" y="2408237"/>
            <a:ext cx="380345" cy="4546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500" dirty="0">
                <a:solidFill>
                  <a:schemeClr val="tx1"/>
                </a:solidFill>
                <a:latin typeface="Courier"/>
                <a:cs typeface="Courier"/>
              </a:rPr>
              <a:t>0</a:t>
            </a:r>
          </a:p>
        </p:txBody>
      </p:sp>
      <p:sp>
        <p:nvSpPr>
          <p:cNvPr id="53" name="CuadroTexto 52"/>
          <p:cNvSpPr txBox="1"/>
          <p:nvPr/>
        </p:nvSpPr>
        <p:spPr>
          <a:xfrm>
            <a:off x="6030912" y="2408237"/>
            <a:ext cx="380345" cy="4546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500" dirty="0">
                <a:solidFill>
                  <a:schemeClr val="tx1"/>
                </a:solidFill>
                <a:latin typeface="Courier"/>
                <a:cs typeface="Courier"/>
              </a:rPr>
              <a:t>0</a:t>
            </a:r>
          </a:p>
        </p:txBody>
      </p:sp>
      <p:sp>
        <p:nvSpPr>
          <p:cNvPr id="54" name="CuadroTexto 53"/>
          <p:cNvSpPr txBox="1"/>
          <p:nvPr/>
        </p:nvSpPr>
        <p:spPr>
          <a:xfrm>
            <a:off x="5040312" y="2408237"/>
            <a:ext cx="377058" cy="4546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500" dirty="0">
                <a:solidFill>
                  <a:schemeClr val="tx1"/>
                </a:solidFill>
                <a:latin typeface="Courier"/>
                <a:cs typeface="Courier"/>
              </a:rPr>
              <a:t>1</a:t>
            </a:r>
          </a:p>
        </p:txBody>
      </p:sp>
      <p:sp>
        <p:nvSpPr>
          <p:cNvPr id="57" name="CuadroTexto 56"/>
          <p:cNvSpPr txBox="1"/>
          <p:nvPr/>
        </p:nvSpPr>
        <p:spPr>
          <a:xfrm>
            <a:off x="4049712" y="2408237"/>
            <a:ext cx="377058" cy="4546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500" dirty="0">
                <a:solidFill>
                  <a:schemeClr val="tx1"/>
                </a:solidFill>
                <a:latin typeface="Courier"/>
                <a:cs typeface="Courier"/>
              </a:rPr>
              <a:t>1</a:t>
            </a:r>
          </a:p>
        </p:txBody>
      </p:sp>
      <p:sp>
        <p:nvSpPr>
          <p:cNvPr id="60" name="CuadroTexto 59"/>
          <p:cNvSpPr txBox="1"/>
          <p:nvPr/>
        </p:nvSpPr>
        <p:spPr>
          <a:xfrm>
            <a:off x="7021512" y="2408237"/>
            <a:ext cx="377058" cy="4546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500" dirty="0">
                <a:solidFill>
                  <a:schemeClr val="tx1"/>
                </a:solidFill>
                <a:latin typeface="Courier"/>
                <a:cs typeface="Courier"/>
              </a:rPr>
              <a:t>1</a:t>
            </a:r>
          </a:p>
        </p:txBody>
      </p:sp>
      <p:sp>
        <p:nvSpPr>
          <p:cNvPr id="61" name="CuadroTexto 60"/>
          <p:cNvSpPr txBox="1"/>
          <p:nvPr/>
        </p:nvSpPr>
        <p:spPr>
          <a:xfrm>
            <a:off x="2982912" y="4160837"/>
            <a:ext cx="377058" cy="4546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500" dirty="0">
                <a:solidFill>
                  <a:schemeClr val="tx1"/>
                </a:solidFill>
                <a:latin typeface="Courier"/>
                <a:cs typeface="Courier"/>
              </a:rPr>
              <a:t>1</a:t>
            </a:r>
          </a:p>
        </p:txBody>
      </p:sp>
      <p:sp>
        <p:nvSpPr>
          <p:cNvPr id="62" name="CuadroTexto 61"/>
          <p:cNvSpPr txBox="1"/>
          <p:nvPr/>
        </p:nvSpPr>
        <p:spPr>
          <a:xfrm>
            <a:off x="6030912" y="4160837"/>
            <a:ext cx="377058" cy="4546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500" dirty="0">
                <a:solidFill>
                  <a:schemeClr val="tx1"/>
                </a:solidFill>
                <a:latin typeface="Courier"/>
                <a:cs typeface="Courier"/>
              </a:rPr>
              <a:t>1</a:t>
            </a:r>
          </a:p>
        </p:txBody>
      </p:sp>
      <p:sp>
        <p:nvSpPr>
          <p:cNvPr id="63" name="CuadroTexto 62"/>
          <p:cNvSpPr txBox="1"/>
          <p:nvPr/>
        </p:nvSpPr>
        <p:spPr>
          <a:xfrm>
            <a:off x="5040312" y="4160837"/>
            <a:ext cx="377058" cy="4546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500" dirty="0">
                <a:solidFill>
                  <a:schemeClr val="tx1"/>
                </a:solidFill>
                <a:latin typeface="Courier"/>
                <a:cs typeface="Courier"/>
              </a:rPr>
              <a:t>0</a:t>
            </a:r>
          </a:p>
        </p:txBody>
      </p:sp>
      <p:sp>
        <p:nvSpPr>
          <p:cNvPr id="64" name="CuadroTexto 63"/>
          <p:cNvSpPr txBox="1"/>
          <p:nvPr/>
        </p:nvSpPr>
        <p:spPr>
          <a:xfrm>
            <a:off x="4049712" y="4160837"/>
            <a:ext cx="377058" cy="4546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500" dirty="0">
                <a:solidFill>
                  <a:schemeClr val="tx1"/>
                </a:solidFill>
                <a:latin typeface="Courier"/>
                <a:cs typeface="Courier"/>
              </a:rPr>
              <a:t>0</a:t>
            </a:r>
          </a:p>
        </p:txBody>
      </p:sp>
      <p:sp>
        <p:nvSpPr>
          <p:cNvPr id="65" name="CuadroTexto 64"/>
          <p:cNvSpPr txBox="1"/>
          <p:nvPr/>
        </p:nvSpPr>
        <p:spPr>
          <a:xfrm>
            <a:off x="7021512" y="4160837"/>
            <a:ext cx="377058" cy="4546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500" dirty="0">
                <a:solidFill>
                  <a:schemeClr val="tx1"/>
                </a:solidFill>
                <a:latin typeface="Courier"/>
                <a:cs typeface="Courier"/>
              </a:rPr>
              <a:t>0</a:t>
            </a:r>
          </a:p>
        </p:txBody>
      </p:sp>
      <p:sp>
        <p:nvSpPr>
          <p:cNvPr id="67" name="Rectángulo 66"/>
          <p:cNvSpPr/>
          <p:nvPr/>
        </p:nvSpPr>
        <p:spPr bwMode="auto">
          <a:xfrm>
            <a:off x="8926512" y="3398837"/>
            <a:ext cx="533400" cy="60960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68" name="Rectángulo 67"/>
          <p:cNvSpPr/>
          <p:nvPr/>
        </p:nvSpPr>
        <p:spPr bwMode="auto">
          <a:xfrm>
            <a:off x="7935912" y="3398837"/>
            <a:ext cx="533400" cy="6096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69" name="Rectángulo 68"/>
          <p:cNvSpPr/>
          <p:nvPr/>
        </p:nvSpPr>
        <p:spPr bwMode="auto">
          <a:xfrm>
            <a:off x="7935912" y="1646237"/>
            <a:ext cx="533400" cy="60960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71" name="CuadroTexto 70"/>
          <p:cNvSpPr txBox="1"/>
          <p:nvPr/>
        </p:nvSpPr>
        <p:spPr>
          <a:xfrm>
            <a:off x="8012112" y="2408237"/>
            <a:ext cx="377058" cy="4546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500" dirty="0">
                <a:solidFill>
                  <a:schemeClr val="tx1"/>
                </a:solidFill>
                <a:latin typeface="Courier"/>
                <a:cs typeface="Courier"/>
              </a:rPr>
              <a:t>1</a:t>
            </a:r>
          </a:p>
        </p:txBody>
      </p:sp>
      <p:sp>
        <p:nvSpPr>
          <p:cNvPr id="72" name="CuadroTexto 71"/>
          <p:cNvSpPr txBox="1"/>
          <p:nvPr/>
        </p:nvSpPr>
        <p:spPr>
          <a:xfrm>
            <a:off x="9002712" y="4160837"/>
            <a:ext cx="377058" cy="4546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500" dirty="0">
                <a:solidFill>
                  <a:schemeClr val="tx1"/>
                </a:solidFill>
                <a:latin typeface="Courier"/>
                <a:cs typeface="Courier"/>
              </a:rPr>
              <a:t>1</a:t>
            </a:r>
          </a:p>
        </p:txBody>
      </p:sp>
      <p:sp>
        <p:nvSpPr>
          <p:cNvPr id="73" name="CuadroTexto 72"/>
          <p:cNvSpPr txBox="1"/>
          <p:nvPr/>
        </p:nvSpPr>
        <p:spPr>
          <a:xfrm>
            <a:off x="8012112" y="4160837"/>
            <a:ext cx="377058" cy="4546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500" dirty="0">
                <a:solidFill>
                  <a:schemeClr val="tx1"/>
                </a:solidFill>
                <a:latin typeface="Courier"/>
                <a:cs typeface="Courier"/>
              </a:rPr>
              <a:t>0</a:t>
            </a:r>
          </a:p>
        </p:txBody>
      </p:sp>
      <p:sp>
        <p:nvSpPr>
          <p:cNvPr id="74" name="Triángulo isósceles 73"/>
          <p:cNvSpPr/>
          <p:nvPr/>
        </p:nvSpPr>
        <p:spPr bwMode="auto">
          <a:xfrm>
            <a:off x="2915185" y="5316781"/>
            <a:ext cx="572502" cy="520456"/>
          </a:xfrm>
          <a:prstGeom prst="triangle">
            <a:avLst/>
          </a:prstGeom>
          <a:noFill/>
          <a:ln w="38100" cmpd="sng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75" name="Triángulo isósceles 74"/>
          <p:cNvSpPr/>
          <p:nvPr/>
        </p:nvSpPr>
        <p:spPr bwMode="auto">
          <a:xfrm>
            <a:off x="4002137" y="5302426"/>
            <a:ext cx="572502" cy="520456"/>
          </a:xfrm>
          <a:prstGeom prst="triangle">
            <a:avLst/>
          </a:prstGeom>
          <a:noFill/>
          <a:ln w="38100" cmpd="sng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76" name="Triángulo isósceles 75"/>
          <p:cNvSpPr/>
          <p:nvPr/>
        </p:nvSpPr>
        <p:spPr bwMode="auto">
          <a:xfrm>
            <a:off x="4964112" y="5303837"/>
            <a:ext cx="572502" cy="520456"/>
          </a:xfrm>
          <a:prstGeom prst="triangle">
            <a:avLst/>
          </a:prstGeom>
          <a:noFill/>
          <a:ln w="38100" cmpd="sng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77" name="Triángulo isósceles 76"/>
          <p:cNvSpPr/>
          <p:nvPr/>
        </p:nvSpPr>
        <p:spPr bwMode="auto">
          <a:xfrm>
            <a:off x="5983337" y="5288156"/>
            <a:ext cx="572502" cy="520456"/>
          </a:xfrm>
          <a:prstGeom prst="triangle">
            <a:avLst/>
          </a:prstGeom>
          <a:noFill/>
          <a:ln w="38100" cmpd="sng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78" name="Triángulo isósceles 77"/>
          <p:cNvSpPr/>
          <p:nvPr/>
        </p:nvSpPr>
        <p:spPr bwMode="auto">
          <a:xfrm>
            <a:off x="6953785" y="5296714"/>
            <a:ext cx="572502" cy="520456"/>
          </a:xfrm>
          <a:prstGeom prst="triangle">
            <a:avLst/>
          </a:prstGeom>
          <a:noFill/>
          <a:ln w="38100" cmpd="sng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79" name="Triángulo isósceles 78"/>
          <p:cNvSpPr/>
          <p:nvPr/>
        </p:nvSpPr>
        <p:spPr bwMode="auto">
          <a:xfrm>
            <a:off x="7964537" y="5282359"/>
            <a:ext cx="572502" cy="520456"/>
          </a:xfrm>
          <a:prstGeom prst="triangle">
            <a:avLst/>
          </a:prstGeom>
          <a:noFill/>
          <a:ln w="38100" cmpd="sng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80" name="Triángulo isósceles 79"/>
          <p:cNvSpPr/>
          <p:nvPr/>
        </p:nvSpPr>
        <p:spPr bwMode="auto">
          <a:xfrm>
            <a:off x="8955137" y="5282444"/>
            <a:ext cx="572502" cy="520456"/>
          </a:xfrm>
          <a:prstGeom prst="triangle">
            <a:avLst/>
          </a:prstGeom>
          <a:noFill/>
          <a:ln w="38100" cmpd="sng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925512" y="2774967"/>
            <a:ext cx="917514" cy="35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tx1"/>
                </a:solidFill>
                <a:latin typeface="Comic Sans MS"/>
                <a:cs typeface="Comic Sans MS"/>
              </a:rPr>
              <a:t>Emisor</a:t>
            </a:r>
          </a:p>
        </p:txBody>
      </p:sp>
      <p:sp>
        <p:nvSpPr>
          <p:cNvPr id="82" name="CuadroTexto 81"/>
          <p:cNvSpPr txBox="1"/>
          <p:nvPr/>
        </p:nvSpPr>
        <p:spPr>
          <a:xfrm>
            <a:off x="849312" y="4477319"/>
            <a:ext cx="1165704" cy="35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tx1"/>
                </a:solidFill>
                <a:latin typeface="Comic Sans MS"/>
                <a:cs typeface="Comic Sans MS"/>
              </a:rPr>
              <a:t>Receptor</a:t>
            </a:r>
          </a:p>
        </p:txBody>
      </p:sp>
      <p:sp>
        <p:nvSpPr>
          <p:cNvPr id="83" name="Rectángulo 82"/>
          <p:cNvSpPr/>
          <p:nvPr/>
        </p:nvSpPr>
        <p:spPr>
          <a:xfrm>
            <a:off x="620712" y="6751637"/>
            <a:ext cx="9144000" cy="469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600" dirty="0">
                <a:solidFill>
                  <a:srgbClr val="0000FF"/>
                </a:solidFill>
                <a:latin typeface="Comic Sans MS"/>
                <a:cs typeface="Comic Sans MS"/>
              </a:rPr>
              <a:t>Entrelazamiento garantiza la seguridad del mensaje</a:t>
            </a:r>
          </a:p>
        </p:txBody>
      </p:sp>
      <p:grpSp>
        <p:nvGrpSpPr>
          <p:cNvPr id="13" name="Agrupar 12"/>
          <p:cNvGrpSpPr/>
          <p:nvPr/>
        </p:nvGrpSpPr>
        <p:grpSpPr>
          <a:xfrm>
            <a:off x="542198" y="5075237"/>
            <a:ext cx="1755013" cy="1572374"/>
            <a:chOff x="542198" y="5075237"/>
            <a:chExt cx="1755013" cy="1572374"/>
          </a:xfrm>
        </p:grpSpPr>
        <p:pic>
          <p:nvPicPr>
            <p:cNvPr id="7" name="Imagen 6"/>
            <p:cNvPicPr>
              <a:picLocks noChangeAspect="1"/>
            </p:cNvPicPr>
            <p:nvPr/>
          </p:nvPicPr>
          <p:blipFill rotWithShape="1">
            <a:blip r:embed="rId5"/>
            <a:srcRect l="7012" r="10996"/>
            <a:stretch/>
          </p:blipFill>
          <p:spPr>
            <a:xfrm>
              <a:off x="542198" y="5075237"/>
              <a:ext cx="1755013" cy="1196529"/>
            </a:xfrm>
            <a:prstGeom prst="rect">
              <a:avLst/>
            </a:prstGeom>
          </p:spPr>
        </p:pic>
        <p:sp>
          <p:nvSpPr>
            <p:cNvPr id="84" name="CuadroTexto 83"/>
            <p:cNvSpPr txBox="1"/>
            <p:nvPr/>
          </p:nvSpPr>
          <p:spPr>
            <a:xfrm>
              <a:off x="773112" y="6294437"/>
              <a:ext cx="1487269" cy="3531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>
                  <a:solidFill>
                    <a:schemeClr val="tx1"/>
                  </a:solidFill>
                  <a:latin typeface="Comic Sans MS"/>
                  <a:cs typeface="Comic Sans MS"/>
                </a:rPr>
                <a:t>Interceptor</a:t>
              </a:r>
            </a:p>
          </p:txBody>
        </p:sp>
      </p:grpSp>
      <p:grpSp>
        <p:nvGrpSpPr>
          <p:cNvPr id="12" name="Agrupar 11"/>
          <p:cNvGrpSpPr/>
          <p:nvPr/>
        </p:nvGrpSpPr>
        <p:grpSpPr>
          <a:xfrm>
            <a:off x="4811712" y="3246437"/>
            <a:ext cx="1817687" cy="3048000"/>
            <a:chOff x="10080625" y="2865437"/>
            <a:chExt cx="1817687" cy="3048000"/>
          </a:xfrm>
        </p:grpSpPr>
        <p:sp>
          <p:nvSpPr>
            <p:cNvPr id="11" name="Rectángulo 10"/>
            <p:cNvSpPr/>
            <p:nvPr/>
          </p:nvSpPr>
          <p:spPr bwMode="auto">
            <a:xfrm>
              <a:off x="10080625" y="2865437"/>
              <a:ext cx="1817687" cy="30480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rtlCol="0" anchor="ctr">
              <a:spAutoFit/>
            </a:bodyPr>
            <a:lstStyle/>
            <a:p>
              <a:pPr algn="ctr"/>
              <a:endParaRPr lang="es-ES" sz="3600" b="1" dirty="0" err="1">
                <a:solidFill>
                  <a:schemeClr val="tx1"/>
                </a:solidFill>
                <a:latin typeface="Helvetica" charset="0"/>
                <a:cs typeface="Helvetica" charset="0"/>
              </a:endParaRPr>
            </a:p>
          </p:txBody>
        </p:sp>
        <p:grpSp>
          <p:nvGrpSpPr>
            <p:cNvPr id="10" name="Agrupar 9"/>
            <p:cNvGrpSpPr/>
            <p:nvPr/>
          </p:nvGrpSpPr>
          <p:grpSpPr>
            <a:xfrm>
              <a:off x="10221912" y="3017837"/>
              <a:ext cx="1524000" cy="2454332"/>
              <a:chOff x="10298112" y="3403687"/>
              <a:chExt cx="1524000" cy="2454332"/>
            </a:xfrm>
          </p:grpSpPr>
          <p:sp>
            <p:nvSpPr>
              <p:cNvPr id="66" name="Rectángulo 65"/>
              <p:cNvSpPr/>
              <p:nvPr/>
            </p:nvSpPr>
            <p:spPr bwMode="auto">
              <a:xfrm>
                <a:off x="11288712" y="3403687"/>
                <a:ext cx="533400" cy="60960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tlCol="0" anchor="ctr">
                <a:spAutoFit/>
              </a:bodyPr>
              <a:lstStyle/>
              <a:p>
                <a:pPr algn="ctr"/>
                <a:endParaRPr lang="es-ES" sz="3600" b="1" dirty="0" err="1">
                  <a:solidFill>
                    <a:schemeClr val="tx1"/>
                  </a:solidFill>
                  <a:latin typeface="Helvetica" charset="0"/>
                  <a:cs typeface="Helvetica" charset="0"/>
                </a:endParaRPr>
              </a:p>
            </p:txBody>
          </p:sp>
          <p:sp>
            <p:nvSpPr>
              <p:cNvPr id="70" name="CuadroTexto 69"/>
              <p:cNvSpPr txBox="1"/>
              <p:nvPr/>
            </p:nvSpPr>
            <p:spPr>
              <a:xfrm>
                <a:off x="11364912" y="4165687"/>
                <a:ext cx="380345" cy="4546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2500" dirty="0">
                    <a:solidFill>
                      <a:schemeClr val="tx1"/>
                    </a:solidFill>
                    <a:latin typeface="Courier"/>
                    <a:cs typeface="Courier"/>
                  </a:rPr>
                  <a:t>0</a:t>
                </a:r>
              </a:p>
            </p:txBody>
          </p:sp>
          <p:sp>
            <p:nvSpPr>
              <p:cNvPr id="85" name="Elipse 84"/>
              <p:cNvSpPr/>
              <p:nvPr/>
            </p:nvSpPr>
            <p:spPr bwMode="auto">
              <a:xfrm>
                <a:off x="10298112" y="5303837"/>
                <a:ext cx="503802" cy="554182"/>
              </a:xfrm>
              <a:prstGeom prst="ellipse">
                <a:avLst/>
              </a:prstGeom>
              <a:noFill/>
              <a:ln w="38100" cmpd="sng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rtlCol="0" anchor="ctr">
                <a:spAutoFit/>
              </a:bodyPr>
              <a:lstStyle/>
              <a:p>
                <a:pPr algn="ctr"/>
                <a:endParaRPr lang="es-ES" sz="3600" b="1" dirty="0" err="1">
                  <a:solidFill>
                    <a:schemeClr val="tx1"/>
                  </a:solidFill>
                  <a:latin typeface="Helvetica" charset="0"/>
                  <a:cs typeface="Helvetica" charset="0"/>
                </a:endParaRPr>
              </a:p>
            </p:txBody>
          </p:sp>
          <p:sp>
            <p:nvSpPr>
              <p:cNvPr id="86" name="Rectángulo 85"/>
              <p:cNvSpPr/>
              <p:nvPr/>
            </p:nvSpPr>
            <p:spPr bwMode="auto">
              <a:xfrm>
                <a:off x="10298112" y="3403687"/>
                <a:ext cx="533400" cy="609600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tlCol="0" anchor="ctr">
                <a:spAutoFit/>
              </a:bodyPr>
              <a:lstStyle/>
              <a:p>
                <a:pPr algn="ctr"/>
                <a:endParaRPr lang="es-ES" sz="3600" b="1" dirty="0" err="1">
                  <a:solidFill>
                    <a:schemeClr val="tx1"/>
                  </a:solidFill>
                  <a:latin typeface="Helvetica" charset="0"/>
                  <a:cs typeface="Helvetica" charset="0"/>
                </a:endParaRPr>
              </a:p>
            </p:txBody>
          </p:sp>
          <p:sp>
            <p:nvSpPr>
              <p:cNvPr id="87" name="CuadroTexto 86"/>
              <p:cNvSpPr txBox="1"/>
              <p:nvPr/>
            </p:nvSpPr>
            <p:spPr>
              <a:xfrm>
                <a:off x="10378254" y="4160837"/>
                <a:ext cx="377058" cy="4546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2500" dirty="0">
                    <a:solidFill>
                      <a:schemeClr val="tx1"/>
                    </a:solidFill>
                    <a:latin typeface="Courier"/>
                    <a:cs typeface="Courier"/>
                  </a:rPr>
                  <a:t>1</a:t>
                </a:r>
              </a:p>
            </p:txBody>
          </p:sp>
          <p:sp>
            <p:nvSpPr>
              <p:cNvPr id="88" name="Elipse 87"/>
              <p:cNvSpPr/>
              <p:nvPr/>
            </p:nvSpPr>
            <p:spPr bwMode="auto">
              <a:xfrm>
                <a:off x="11288712" y="5294417"/>
                <a:ext cx="503802" cy="554182"/>
              </a:xfrm>
              <a:prstGeom prst="ellipse">
                <a:avLst/>
              </a:prstGeom>
              <a:noFill/>
              <a:ln w="38100" cmpd="sng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rtlCol="0" anchor="ctr">
                <a:spAutoFit/>
              </a:bodyPr>
              <a:lstStyle/>
              <a:p>
                <a:pPr algn="ctr"/>
                <a:endParaRPr lang="es-ES" sz="3600" b="1" dirty="0" err="1">
                  <a:solidFill>
                    <a:schemeClr val="tx1"/>
                  </a:solidFill>
                  <a:latin typeface="Helvetica" charset="0"/>
                  <a:cs typeface="Helvetica" charset="0"/>
                </a:endParaRPr>
              </a:p>
            </p:txBody>
          </p:sp>
        </p:grpSp>
      </p:grpSp>
      <p:sp>
        <p:nvSpPr>
          <p:cNvPr id="89" name="Rectángulo 88"/>
          <p:cNvSpPr/>
          <p:nvPr/>
        </p:nvSpPr>
        <p:spPr bwMode="auto">
          <a:xfrm>
            <a:off x="8926512" y="1646237"/>
            <a:ext cx="533400" cy="6096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90" name="CuadroTexto 89"/>
          <p:cNvSpPr txBox="1"/>
          <p:nvPr/>
        </p:nvSpPr>
        <p:spPr>
          <a:xfrm>
            <a:off x="9002712" y="2408237"/>
            <a:ext cx="380345" cy="4546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500" dirty="0">
                <a:solidFill>
                  <a:schemeClr val="tx1"/>
                </a:solidFill>
                <a:latin typeface="Courier"/>
                <a:cs typeface="Courier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342136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>
            <a:spLocks noChangeArrowheads="1"/>
          </p:cNvSpPr>
          <p:nvPr/>
        </p:nvSpPr>
        <p:spPr bwMode="auto">
          <a:xfrm>
            <a:off x="-16206" y="274637"/>
            <a:ext cx="10080626" cy="7589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sz="4600" dirty="0" err="1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Cryptography</a:t>
            </a:r>
            <a:r>
              <a:rPr lang="es-ES" sz="4600" dirty="0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 and </a:t>
            </a:r>
            <a:r>
              <a:rPr lang="es-ES" sz="4600" dirty="0" err="1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entanglement</a:t>
            </a:r>
            <a:endParaRPr lang="es-ES" sz="4600" dirty="0">
              <a:solidFill>
                <a:schemeClr val="accent2">
                  <a:lumMod val="50000"/>
                </a:schemeClr>
              </a:solidFill>
              <a:latin typeface="Comic Sans MS"/>
              <a:cs typeface="Comic Sans MS"/>
            </a:endParaRPr>
          </a:p>
        </p:txBody>
      </p:sp>
      <p:sp>
        <p:nvSpPr>
          <p:cNvPr id="33" name="Rectángulo 32"/>
          <p:cNvSpPr/>
          <p:nvPr/>
        </p:nvSpPr>
        <p:spPr bwMode="auto">
          <a:xfrm>
            <a:off x="2906712" y="1646237"/>
            <a:ext cx="533400" cy="6096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34" name="Rectángulo 33"/>
          <p:cNvSpPr/>
          <p:nvPr/>
        </p:nvSpPr>
        <p:spPr bwMode="auto">
          <a:xfrm>
            <a:off x="2906712" y="3398837"/>
            <a:ext cx="533400" cy="60960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35" name="Rectángulo 34"/>
          <p:cNvSpPr/>
          <p:nvPr/>
        </p:nvSpPr>
        <p:spPr bwMode="auto">
          <a:xfrm>
            <a:off x="3973512" y="3398837"/>
            <a:ext cx="533400" cy="6096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36" name="Rectángulo 35"/>
          <p:cNvSpPr/>
          <p:nvPr/>
        </p:nvSpPr>
        <p:spPr bwMode="auto">
          <a:xfrm>
            <a:off x="3973512" y="1646237"/>
            <a:ext cx="533400" cy="60960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26976" r="9416"/>
          <a:stretch/>
        </p:blipFill>
        <p:spPr>
          <a:xfrm>
            <a:off x="696912" y="1570037"/>
            <a:ext cx="1484718" cy="119652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/>
          <a:srcRect l="20041" r="10637"/>
          <a:stretch/>
        </p:blipFill>
        <p:spPr>
          <a:xfrm>
            <a:off x="696912" y="3246437"/>
            <a:ext cx="1448431" cy="1196528"/>
          </a:xfrm>
          <a:prstGeom prst="rect">
            <a:avLst/>
          </a:prstGeom>
        </p:spPr>
      </p:pic>
      <p:sp>
        <p:nvSpPr>
          <p:cNvPr id="44" name="Rectángulo 43"/>
          <p:cNvSpPr/>
          <p:nvPr/>
        </p:nvSpPr>
        <p:spPr bwMode="auto">
          <a:xfrm>
            <a:off x="5954712" y="1646237"/>
            <a:ext cx="533400" cy="6096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46" name="Rectángulo 45"/>
          <p:cNvSpPr/>
          <p:nvPr/>
        </p:nvSpPr>
        <p:spPr bwMode="auto">
          <a:xfrm>
            <a:off x="5954712" y="3398837"/>
            <a:ext cx="533400" cy="60960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49" name="Rectángulo 48"/>
          <p:cNvSpPr/>
          <p:nvPr/>
        </p:nvSpPr>
        <p:spPr bwMode="auto">
          <a:xfrm>
            <a:off x="4964112" y="3398837"/>
            <a:ext cx="533400" cy="6096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50" name="Rectángulo 49"/>
          <p:cNvSpPr/>
          <p:nvPr/>
        </p:nvSpPr>
        <p:spPr bwMode="auto">
          <a:xfrm>
            <a:off x="4964112" y="1646237"/>
            <a:ext cx="533400" cy="60960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51" name="Rectángulo 50"/>
          <p:cNvSpPr/>
          <p:nvPr/>
        </p:nvSpPr>
        <p:spPr bwMode="auto">
          <a:xfrm>
            <a:off x="6945312" y="1646237"/>
            <a:ext cx="533400" cy="60960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52" name="Rectángulo 51"/>
          <p:cNvSpPr/>
          <p:nvPr/>
        </p:nvSpPr>
        <p:spPr bwMode="auto">
          <a:xfrm>
            <a:off x="6945312" y="3398837"/>
            <a:ext cx="533400" cy="6096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982912" y="2408237"/>
            <a:ext cx="380345" cy="4546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500" dirty="0">
                <a:solidFill>
                  <a:schemeClr val="tx1"/>
                </a:solidFill>
                <a:latin typeface="Courier"/>
                <a:cs typeface="Courier"/>
              </a:rPr>
              <a:t>0</a:t>
            </a:r>
          </a:p>
        </p:txBody>
      </p:sp>
      <p:sp>
        <p:nvSpPr>
          <p:cNvPr id="53" name="CuadroTexto 52"/>
          <p:cNvSpPr txBox="1"/>
          <p:nvPr/>
        </p:nvSpPr>
        <p:spPr>
          <a:xfrm>
            <a:off x="6030912" y="2408237"/>
            <a:ext cx="380345" cy="4546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500" dirty="0">
                <a:solidFill>
                  <a:schemeClr val="tx1"/>
                </a:solidFill>
                <a:latin typeface="Courier"/>
                <a:cs typeface="Courier"/>
              </a:rPr>
              <a:t>0</a:t>
            </a:r>
          </a:p>
        </p:txBody>
      </p:sp>
      <p:sp>
        <p:nvSpPr>
          <p:cNvPr id="54" name="CuadroTexto 53"/>
          <p:cNvSpPr txBox="1"/>
          <p:nvPr/>
        </p:nvSpPr>
        <p:spPr>
          <a:xfrm>
            <a:off x="5040312" y="2408237"/>
            <a:ext cx="377058" cy="4546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500" dirty="0">
                <a:solidFill>
                  <a:schemeClr val="tx1"/>
                </a:solidFill>
                <a:latin typeface="Courier"/>
                <a:cs typeface="Courier"/>
              </a:rPr>
              <a:t>1</a:t>
            </a:r>
          </a:p>
        </p:txBody>
      </p:sp>
      <p:sp>
        <p:nvSpPr>
          <p:cNvPr id="57" name="CuadroTexto 56"/>
          <p:cNvSpPr txBox="1"/>
          <p:nvPr/>
        </p:nvSpPr>
        <p:spPr>
          <a:xfrm>
            <a:off x="4049712" y="2408237"/>
            <a:ext cx="377058" cy="4546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500" dirty="0">
                <a:solidFill>
                  <a:schemeClr val="tx1"/>
                </a:solidFill>
                <a:latin typeface="Courier"/>
                <a:cs typeface="Courier"/>
              </a:rPr>
              <a:t>1</a:t>
            </a:r>
          </a:p>
        </p:txBody>
      </p:sp>
      <p:sp>
        <p:nvSpPr>
          <p:cNvPr id="60" name="CuadroTexto 59"/>
          <p:cNvSpPr txBox="1"/>
          <p:nvPr/>
        </p:nvSpPr>
        <p:spPr>
          <a:xfrm>
            <a:off x="7021512" y="2408237"/>
            <a:ext cx="377058" cy="4546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500" dirty="0">
                <a:solidFill>
                  <a:schemeClr val="tx1"/>
                </a:solidFill>
                <a:latin typeface="Courier"/>
                <a:cs typeface="Courier"/>
              </a:rPr>
              <a:t>1</a:t>
            </a:r>
          </a:p>
        </p:txBody>
      </p:sp>
      <p:sp>
        <p:nvSpPr>
          <p:cNvPr id="61" name="CuadroTexto 60"/>
          <p:cNvSpPr txBox="1"/>
          <p:nvPr/>
        </p:nvSpPr>
        <p:spPr>
          <a:xfrm>
            <a:off x="2982912" y="4160837"/>
            <a:ext cx="377058" cy="4546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500" dirty="0">
                <a:solidFill>
                  <a:schemeClr val="tx1"/>
                </a:solidFill>
                <a:latin typeface="Courier"/>
                <a:cs typeface="Courier"/>
              </a:rPr>
              <a:t>1</a:t>
            </a:r>
          </a:p>
        </p:txBody>
      </p:sp>
      <p:sp>
        <p:nvSpPr>
          <p:cNvPr id="62" name="CuadroTexto 61"/>
          <p:cNvSpPr txBox="1"/>
          <p:nvPr/>
        </p:nvSpPr>
        <p:spPr>
          <a:xfrm>
            <a:off x="6030912" y="4160837"/>
            <a:ext cx="377058" cy="4546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500" dirty="0">
                <a:solidFill>
                  <a:schemeClr val="tx1"/>
                </a:solidFill>
                <a:latin typeface="Courier"/>
                <a:cs typeface="Courier"/>
              </a:rPr>
              <a:t>1</a:t>
            </a:r>
          </a:p>
        </p:txBody>
      </p:sp>
      <p:sp>
        <p:nvSpPr>
          <p:cNvPr id="63" name="CuadroTexto 62"/>
          <p:cNvSpPr txBox="1"/>
          <p:nvPr/>
        </p:nvSpPr>
        <p:spPr>
          <a:xfrm>
            <a:off x="5040312" y="4160837"/>
            <a:ext cx="377058" cy="4546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500" dirty="0">
                <a:solidFill>
                  <a:schemeClr val="tx1"/>
                </a:solidFill>
                <a:latin typeface="Courier"/>
                <a:cs typeface="Courier"/>
              </a:rPr>
              <a:t>0</a:t>
            </a:r>
          </a:p>
        </p:txBody>
      </p:sp>
      <p:sp>
        <p:nvSpPr>
          <p:cNvPr id="64" name="CuadroTexto 63"/>
          <p:cNvSpPr txBox="1"/>
          <p:nvPr/>
        </p:nvSpPr>
        <p:spPr>
          <a:xfrm>
            <a:off x="4049712" y="4160837"/>
            <a:ext cx="377058" cy="4546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500" dirty="0">
                <a:solidFill>
                  <a:schemeClr val="tx1"/>
                </a:solidFill>
                <a:latin typeface="Courier"/>
                <a:cs typeface="Courier"/>
              </a:rPr>
              <a:t>0</a:t>
            </a:r>
          </a:p>
        </p:txBody>
      </p:sp>
      <p:sp>
        <p:nvSpPr>
          <p:cNvPr id="65" name="CuadroTexto 64"/>
          <p:cNvSpPr txBox="1"/>
          <p:nvPr/>
        </p:nvSpPr>
        <p:spPr>
          <a:xfrm>
            <a:off x="7021512" y="4160837"/>
            <a:ext cx="377058" cy="4546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500" dirty="0">
                <a:solidFill>
                  <a:schemeClr val="tx1"/>
                </a:solidFill>
                <a:latin typeface="Courier"/>
                <a:cs typeface="Courier"/>
              </a:rPr>
              <a:t>0</a:t>
            </a:r>
          </a:p>
        </p:txBody>
      </p:sp>
      <p:sp>
        <p:nvSpPr>
          <p:cNvPr id="67" name="Rectángulo 66"/>
          <p:cNvSpPr/>
          <p:nvPr/>
        </p:nvSpPr>
        <p:spPr bwMode="auto">
          <a:xfrm>
            <a:off x="8926512" y="3398837"/>
            <a:ext cx="533400" cy="60960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68" name="Rectángulo 67"/>
          <p:cNvSpPr/>
          <p:nvPr/>
        </p:nvSpPr>
        <p:spPr bwMode="auto">
          <a:xfrm>
            <a:off x="7935912" y="3398837"/>
            <a:ext cx="533400" cy="6096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69" name="Rectángulo 68"/>
          <p:cNvSpPr/>
          <p:nvPr/>
        </p:nvSpPr>
        <p:spPr bwMode="auto">
          <a:xfrm>
            <a:off x="7935912" y="1646237"/>
            <a:ext cx="533400" cy="60960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71" name="CuadroTexto 70"/>
          <p:cNvSpPr txBox="1"/>
          <p:nvPr/>
        </p:nvSpPr>
        <p:spPr>
          <a:xfrm>
            <a:off x="8012112" y="2408237"/>
            <a:ext cx="377058" cy="4546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500" dirty="0">
                <a:solidFill>
                  <a:schemeClr val="tx1"/>
                </a:solidFill>
                <a:latin typeface="Courier"/>
                <a:cs typeface="Courier"/>
              </a:rPr>
              <a:t>1</a:t>
            </a:r>
          </a:p>
        </p:txBody>
      </p:sp>
      <p:sp>
        <p:nvSpPr>
          <p:cNvPr id="72" name="CuadroTexto 71"/>
          <p:cNvSpPr txBox="1"/>
          <p:nvPr/>
        </p:nvSpPr>
        <p:spPr>
          <a:xfrm>
            <a:off x="9002712" y="4160837"/>
            <a:ext cx="377058" cy="4546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500" dirty="0">
                <a:solidFill>
                  <a:schemeClr val="tx1"/>
                </a:solidFill>
                <a:latin typeface="Courier"/>
                <a:cs typeface="Courier"/>
              </a:rPr>
              <a:t>1</a:t>
            </a:r>
          </a:p>
        </p:txBody>
      </p:sp>
      <p:sp>
        <p:nvSpPr>
          <p:cNvPr id="73" name="CuadroTexto 72"/>
          <p:cNvSpPr txBox="1"/>
          <p:nvPr/>
        </p:nvSpPr>
        <p:spPr>
          <a:xfrm>
            <a:off x="8012112" y="4160837"/>
            <a:ext cx="377058" cy="4546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500" dirty="0">
                <a:solidFill>
                  <a:schemeClr val="tx1"/>
                </a:solidFill>
                <a:latin typeface="Courier"/>
                <a:cs typeface="Courier"/>
              </a:rPr>
              <a:t>0</a:t>
            </a:r>
          </a:p>
        </p:txBody>
      </p:sp>
      <p:sp>
        <p:nvSpPr>
          <p:cNvPr id="74" name="Triángulo isósceles 73"/>
          <p:cNvSpPr/>
          <p:nvPr/>
        </p:nvSpPr>
        <p:spPr bwMode="auto">
          <a:xfrm>
            <a:off x="2915185" y="5316781"/>
            <a:ext cx="572502" cy="520456"/>
          </a:xfrm>
          <a:prstGeom prst="triangle">
            <a:avLst/>
          </a:prstGeom>
          <a:noFill/>
          <a:ln w="38100" cmpd="sng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75" name="Triángulo isósceles 74"/>
          <p:cNvSpPr/>
          <p:nvPr/>
        </p:nvSpPr>
        <p:spPr bwMode="auto">
          <a:xfrm>
            <a:off x="4002137" y="5302426"/>
            <a:ext cx="572502" cy="520456"/>
          </a:xfrm>
          <a:prstGeom prst="triangle">
            <a:avLst/>
          </a:prstGeom>
          <a:noFill/>
          <a:ln w="38100" cmpd="sng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76" name="Triángulo isósceles 75"/>
          <p:cNvSpPr/>
          <p:nvPr/>
        </p:nvSpPr>
        <p:spPr bwMode="auto">
          <a:xfrm>
            <a:off x="4964112" y="5303837"/>
            <a:ext cx="572502" cy="520456"/>
          </a:xfrm>
          <a:prstGeom prst="triangle">
            <a:avLst/>
          </a:prstGeom>
          <a:noFill/>
          <a:ln w="38100" cmpd="sng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77" name="Triángulo isósceles 76"/>
          <p:cNvSpPr/>
          <p:nvPr/>
        </p:nvSpPr>
        <p:spPr bwMode="auto">
          <a:xfrm>
            <a:off x="5983337" y="5288156"/>
            <a:ext cx="572502" cy="520456"/>
          </a:xfrm>
          <a:prstGeom prst="triangle">
            <a:avLst/>
          </a:prstGeom>
          <a:noFill/>
          <a:ln w="38100" cmpd="sng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78" name="Triángulo isósceles 77"/>
          <p:cNvSpPr/>
          <p:nvPr/>
        </p:nvSpPr>
        <p:spPr bwMode="auto">
          <a:xfrm>
            <a:off x="6953785" y="5296714"/>
            <a:ext cx="572502" cy="520456"/>
          </a:xfrm>
          <a:prstGeom prst="triangle">
            <a:avLst/>
          </a:prstGeom>
          <a:noFill/>
          <a:ln w="38100" cmpd="sng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79" name="Triángulo isósceles 78"/>
          <p:cNvSpPr/>
          <p:nvPr/>
        </p:nvSpPr>
        <p:spPr bwMode="auto">
          <a:xfrm>
            <a:off x="7964537" y="5282359"/>
            <a:ext cx="572502" cy="520456"/>
          </a:xfrm>
          <a:prstGeom prst="triangle">
            <a:avLst/>
          </a:prstGeom>
          <a:noFill/>
          <a:ln w="38100" cmpd="sng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80" name="Triángulo isósceles 79"/>
          <p:cNvSpPr/>
          <p:nvPr/>
        </p:nvSpPr>
        <p:spPr bwMode="auto">
          <a:xfrm>
            <a:off x="8955137" y="5282444"/>
            <a:ext cx="572502" cy="520456"/>
          </a:xfrm>
          <a:prstGeom prst="triangle">
            <a:avLst/>
          </a:prstGeom>
          <a:noFill/>
          <a:ln w="38100" cmpd="sng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925512" y="2774967"/>
            <a:ext cx="1027745" cy="35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>
                <a:solidFill>
                  <a:schemeClr val="tx1"/>
                </a:solidFill>
                <a:latin typeface="Comic Sans MS"/>
                <a:cs typeface="Comic Sans MS"/>
              </a:rPr>
              <a:t>Emitter</a:t>
            </a:r>
            <a:endParaRPr lang="es-ES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82" name="CuadroTexto 81"/>
          <p:cNvSpPr txBox="1"/>
          <p:nvPr/>
        </p:nvSpPr>
        <p:spPr>
          <a:xfrm>
            <a:off x="849312" y="4477319"/>
            <a:ext cx="1181596" cy="35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>
                <a:solidFill>
                  <a:schemeClr val="tx1"/>
                </a:solidFill>
                <a:latin typeface="Comic Sans MS"/>
                <a:cs typeface="Comic Sans MS"/>
              </a:rPr>
              <a:t>Acceptor</a:t>
            </a:r>
            <a:endParaRPr lang="es-ES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83" name="Rectángulo 82"/>
          <p:cNvSpPr/>
          <p:nvPr/>
        </p:nvSpPr>
        <p:spPr>
          <a:xfrm>
            <a:off x="696912" y="6675437"/>
            <a:ext cx="9144000" cy="469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600" dirty="0" err="1">
                <a:solidFill>
                  <a:srgbClr val="0000FF"/>
                </a:solidFill>
                <a:latin typeface="Comic Sans MS"/>
                <a:cs typeface="Comic Sans MS"/>
              </a:rPr>
              <a:t>Passing</a:t>
            </a:r>
            <a:r>
              <a:rPr lang="es-ES" sz="2600" dirty="0">
                <a:solidFill>
                  <a:srgbClr val="0000FF"/>
                </a:solidFill>
                <a:latin typeface="Comic Sans MS"/>
                <a:cs typeface="Comic Sans MS"/>
              </a:rPr>
              <a:t> Bell test </a:t>
            </a:r>
            <a:r>
              <a:rPr lang="es-ES" sz="2600" dirty="0" err="1">
                <a:solidFill>
                  <a:srgbClr val="0000FF"/>
                </a:solidFill>
                <a:latin typeface="Comic Sans MS"/>
                <a:cs typeface="Comic Sans MS"/>
              </a:rPr>
              <a:t>ensures</a:t>
            </a:r>
            <a:r>
              <a:rPr lang="es-ES" sz="2600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s-ES" sz="2600" dirty="0" err="1">
                <a:solidFill>
                  <a:srgbClr val="0000FF"/>
                </a:solidFill>
                <a:latin typeface="Comic Sans MS"/>
                <a:cs typeface="Comic Sans MS"/>
              </a:rPr>
              <a:t>message</a:t>
            </a:r>
            <a:r>
              <a:rPr lang="es-ES" sz="2600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s-ES" sz="2600" dirty="0" err="1">
                <a:solidFill>
                  <a:srgbClr val="0000FF"/>
                </a:solidFill>
                <a:latin typeface="Comic Sans MS"/>
                <a:cs typeface="Comic Sans MS"/>
              </a:rPr>
              <a:t>security</a:t>
            </a:r>
            <a:endParaRPr lang="es-ES" sz="26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89" name="Rectángulo 88"/>
          <p:cNvSpPr/>
          <p:nvPr/>
        </p:nvSpPr>
        <p:spPr bwMode="auto">
          <a:xfrm>
            <a:off x="8926512" y="1646237"/>
            <a:ext cx="533400" cy="6096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90" name="CuadroTexto 89"/>
          <p:cNvSpPr txBox="1"/>
          <p:nvPr/>
        </p:nvSpPr>
        <p:spPr>
          <a:xfrm>
            <a:off x="9002712" y="2408237"/>
            <a:ext cx="380345" cy="4546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500" dirty="0">
                <a:solidFill>
                  <a:schemeClr val="tx1"/>
                </a:solidFill>
                <a:latin typeface="Courier"/>
                <a:cs typeface="Courier"/>
              </a:rPr>
              <a:t>0</a:t>
            </a:r>
          </a:p>
        </p:txBody>
      </p:sp>
      <p:sp>
        <p:nvSpPr>
          <p:cNvPr id="55" name="Rectángulo 54"/>
          <p:cNvSpPr/>
          <p:nvPr/>
        </p:nvSpPr>
        <p:spPr>
          <a:xfrm>
            <a:off x="696912" y="5227637"/>
            <a:ext cx="1664238" cy="8412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600" dirty="0" err="1">
                <a:solidFill>
                  <a:srgbClr val="191966"/>
                </a:solidFill>
                <a:latin typeface="Comic Sans MS"/>
                <a:cs typeface="Comic Sans MS"/>
              </a:rPr>
              <a:t>Combined</a:t>
            </a:r>
            <a:r>
              <a:rPr lang="es-ES" sz="2600" dirty="0">
                <a:solidFill>
                  <a:srgbClr val="191966"/>
                </a:solidFill>
                <a:latin typeface="Comic Sans MS"/>
                <a:cs typeface="Comic Sans MS"/>
              </a:rPr>
              <a:t> </a:t>
            </a:r>
            <a:br>
              <a:rPr lang="es-ES" sz="2600" dirty="0">
                <a:solidFill>
                  <a:srgbClr val="191966"/>
                </a:solidFill>
                <a:latin typeface="Comic Sans MS"/>
                <a:cs typeface="Comic Sans MS"/>
              </a:rPr>
            </a:br>
            <a:r>
              <a:rPr lang="es-ES" sz="2600" dirty="0" err="1">
                <a:solidFill>
                  <a:srgbClr val="191966"/>
                </a:solidFill>
                <a:latin typeface="Comic Sans MS"/>
                <a:cs typeface="Comic Sans MS"/>
              </a:rPr>
              <a:t>Result</a:t>
            </a:r>
            <a:endParaRPr lang="es-ES" sz="2600" dirty="0">
              <a:solidFill>
                <a:srgbClr val="191966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728597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>
            <a:spLocks noChangeArrowheads="1"/>
          </p:cNvSpPr>
          <p:nvPr/>
        </p:nvSpPr>
        <p:spPr bwMode="auto">
          <a:xfrm>
            <a:off x="-16206" y="274637"/>
            <a:ext cx="10080626" cy="7589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sz="4600" dirty="0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Criptografía y entrelazamiento</a:t>
            </a:r>
          </a:p>
        </p:txBody>
      </p:sp>
      <p:sp>
        <p:nvSpPr>
          <p:cNvPr id="33" name="Rectángulo 32"/>
          <p:cNvSpPr/>
          <p:nvPr/>
        </p:nvSpPr>
        <p:spPr bwMode="auto">
          <a:xfrm>
            <a:off x="2906712" y="1646237"/>
            <a:ext cx="533400" cy="6096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34" name="Rectángulo 33"/>
          <p:cNvSpPr/>
          <p:nvPr/>
        </p:nvSpPr>
        <p:spPr bwMode="auto">
          <a:xfrm>
            <a:off x="2906712" y="3398837"/>
            <a:ext cx="533400" cy="60960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35" name="Rectángulo 34"/>
          <p:cNvSpPr/>
          <p:nvPr/>
        </p:nvSpPr>
        <p:spPr bwMode="auto">
          <a:xfrm>
            <a:off x="3973512" y="3398837"/>
            <a:ext cx="533400" cy="6096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36" name="Rectángulo 35"/>
          <p:cNvSpPr/>
          <p:nvPr/>
        </p:nvSpPr>
        <p:spPr bwMode="auto">
          <a:xfrm>
            <a:off x="3973512" y="1646237"/>
            <a:ext cx="533400" cy="60960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26976" r="9416"/>
          <a:stretch/>
        </p:blipFill>
        <p:spPr>
          <a:xfrm>
            <a:off x="696912" y="1570037"/>
            <a:ext cx="1484718" cy="119652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/>
          <a:srcRect l="20041" r="10637"/>
          <a:stretch/>
        </p:blipFill>
        <p:spPr>
          <a:xfrm>
            <a:off x="696912" y="3246437"/>
            <a:ext cx="1448431" cy="1196528"/>
          </a:xfrm>
          <a:prstGeom prst="rect">
            <a:avLst/>
          </a:prstGeom>
        </p:spPr>
      </p:pic>
      <p:sp>
        <p:nvSpPr>
          <p:cNvPr id="44" name="Rectángulo 43"/>
          <p:cNvSpPr/>
          <p:nvPr/>
        </p:nvSpPr>
        <p:spPr bwMode="auto">
          <a:xfrm>
            <a:off x="5954712" y="1646237"/>
            <a:ext cx="533400" cy="6096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46" name="Rectángulo 45"/>
          <p:cNvSpPr/>
          <p:nvPr/>
        </p:nvSpPr>
        <p:spPr bwMode="auto">
          <a:xfrm>
            <a:off x="5954712" y="3398837"/>
            <a:ext cx="533400" cy="60960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49" name="Rectángulo 48"/>
          <p:cNvSpPr/>
          <p:nvPr/>
        </p:nvSpPr>
        <p:spPr bwMode="auto">
          <a:xfrm>
            <a:off x="4964112" y="3398837"/>
            <a:ext cx="533400" cy="6096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50" name="Rectángulo 49"/>
          <p:cNvSpPr/>
          <p:nvPr/>
        </p:nvSpPr>
        <p:spPr bwMode="auto">
          <a:xfrm>
            <a:off x="4964112" y="1646237"/>
            <a:ext cx="533400" cy="60960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51" name="Rectángulo 50"/>
          <p:cNvSpPr/>
          <p:nvPr/>
        </p:nvSpPr>
        <p:spPr bwMode="auto">
          <a:xfrm>
            <a:off x="6945312" y="1646237"/>
            <a:ext cx="533400" cy="60960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52" name="Rectángulo 51"/>
          <p:cNvSpPr/>
          <p:nvPr/>
        </p:nvSpPr>
        <p:spPr bwMode="auto">
          <a:xfrm>
            <a:off x="6945312" y="3398837"/>
            <a:ext cx="533400" cy="6096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982912" y="2408237"/>
            <a:ext cx="380345" cy="4546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500" dirty="0">
                <a:solidFill>
                  <a:schemeClr val="tx1"/>
                </a:solidFill>
                <a:latin typeface="Courier"/>
                <a:cs typeface="Courier"/>
              </a:rPr>
              <a:t>0</a:t>
            </a:r>
          </a:p>
        </p:txBody>
      </p:sp>
      <p:sp>
        <p:nvSpPr>
          <p:cNvPr id="53" name="CuadroTexto 52"/>
          <p:cNvSpPr txBox="1"/>
          <p:nvPr/>
        </p:nvSpPr>
        <p:spPr>
          <a:xfrm>
            <a:off x="6030912" y="2408237"/>
            <a:ext cx="380345" cy="4546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500" dirty="0">
                <a:solidFill>
                  <a:schemeClr val="tx1"/>
                </a:solidFill>
                <a:latin typeface="Courier"/>
                <a:cs typeface="Courier"/>
              </a:rPr>
              <a:t>0</a:t>
            </a:r>
          </a:p>
        </p:txBody>
      </p:sp>
      <p:sp>
        <p:nvSpPr>
          <p:cNvPr id="54" name="CuadroTexto 53"/>
          <p:cNvSpPr txBox="1"/>
          <p:nvPr/>
        </p:nvSpPr>
        <p:spPr>
          <a:xfrm>
            <a:off x="5040312" y="2408237"/>
            <a:ext cx="377058" cy="4546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500" dirty="0">
                <a:solidFill>
                  <a:schemeClr val="tx1"/>
                </a:solidFill>
                <a:latin typeface="Courier"/>
                <a:cs typeface="Courier"/>
              </a:rPr>
              <a:t>1</a:t>
            </a:r>
          </a:p>
        </p:txBody>
      </p:sp>
      <p:sp>
        <p:nvSpPr>
          <p:cNvPr id="57" name="CuadroTexto 56"/>
          <p:cNvSpPr txBox="1"/>
          <p:nvPr/>
        </p:nvSpPr>
        <p:spPr>
          <a:xfrm>
            <a:off x="4049712" y="2408237"/>
            <a:ext cx="377058" cy="4546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500" dirty="0">
                <a:solidFill>
                  <a:schemeClr val="tx1"/>
                </a:solidFill>
                <a:latin typeface="Courier"/>
                <a:cs typeface="Courier"/>
              </a:rPr>
              <a:t>1</a:t>
            </a:r>
          </a:p>
        </p:txBody>
      </p:sp>
      <p:sp>
        <p:nvSpPr>
          <p:cNvPr id="60" name="CuadroTexto 59"/>
          <p:cNvSpPr txBox="1"/>
          <p:nvPr/>
        </p:nvSpPr>
        <p:spPr>
          <a:xfrm>
            <a:off x="7021512" y="2408237"/>
            <a:ext cx="377058" cy="4546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500" dirty="0">
                <a:solidFill>
                  <a:schemeClr val="tx1"/>
                </a:solidFill>
                <a:latin typeface="Courier"/>
                <a:cs typeface="Courier"/>
              </a:rPr>
              <a:t>1</a:t>
            </a:r>
          </a:p>
        </p:txBody>
      </p:sp>
      <p:sp>
        <p:nvSpPr>
          <p:cNvPr id="61" name="CuadroTexto 60"/>
          <p:cNvSpPr txBox="1"/>
          <p:nvPr/>
        </p:nvSpPr>
        <p:spPr>
          <a:xfrm>
            <a:off x="2982912" y="4160837"/>
            <a:ext cx="377058" cy="4546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500" dirty="0">
                <a:solidFill>
                  <a:schemeClr val="tx1"/>
                </a:solidFill>
                <a:latin typeface="Courier"/>
                <a:cs typeface="Courier"/>
              </a:rPr>
              <a:t>1</a:t>
            </a:r>
          </a:p>
        </p:txBody>
      </p:sp>
      <p:sp>
        <p:nvSpPr>
          <p:cNvPr id="62" name="CuadroTexto 61"/>
          <p:cNvSpPr txBox="1"/>
          <p:nvPr/>
        </p:nvSpPr>
        <p:spPr>
          <a:xfrm>
            <a:off x="6030912" y="4160837"/>
            <a:ext cx="377058" cy="4546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500" dirty="0">
                <a:solidFill>
                  <a:schemeClr val="tx1"/>
                </a:solidFill>
                <a:latin typeface="Courier"/>
                <a:cs typeface="Courier"/>
              </a:rPr>
              <a:t>1</a:t>
            </a:r>
          </a:p>
        </p:txBody>
      </p:sp>
      <p:sp>
        <p:nvSpPr>
          <p:cNvPr id="63" name="CuadroTexto 62"/>
          <p:cNvSpPr txBox="1"/>
          <p:nvPr/>
        </p:nvSpPr>
        <p:spPr>
          <a:xfrm>
            <a:off x="5040312" y="4160837"/>
            <a:ext cx="377058" cy="4546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500" dirty="0">
                <a:solidFill>
                  <a:schemeClr val="tx1"/>
                </a:solidFill>
                <a:latin typeface="Courier"/>
                <a:cs typeface="Courier"/>
              </a:rPr>
              <a:t>0</a:t>
            </a:r>
          </a:p>
        </p:txBody>
      </p:sp>
      <p:sp>
        <p:nvSpPr>
          <p:cNvPr id="64" name="CuadroTexto 63"/>
          <p:cNvSpPr txBox="1"/>
          <p:nvPr/>
        </p:nvSpPr>
        <p:spPr>
          <a:xfrm>
            <a:off x="4049712" y="4160837"/>
            <a:ext cx="377058" cy="4546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500" dirty="0">
                <a:solidFill>
                  <a:schemeClr val="tx1"/>
                </a:solidFill>
                <a:latin typeface="Courier"/>
                <a:cs typeface="Courier"/>
              </a:rPr>
              <a:t>0</a:t>
            </a:r>
          </a:p>
        </p:txBody>
      </p:sp>
      <p:sp>
        <p:nvSpPr>
          <p:cNvPr id="65" name="CuadroTexto 64"/>
          <p:cNvSpPr txBox="1"/>
          <p:nvPr/>
        </p:nvSpPr>
        <p:spPr>
          <a:xfrm>
            <a:off x="7021512" y="4160837"/>
            <a:ext cx="377058" cy="4546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500" dirty="0">
                <a:solidFill>
                  <a:schemeClr val="tx1"/>
                </a:solidFill>
                <a:latin typeface="Courier"/>
                <a:cs typeface="Courier"/>
              </a:rPr>
              <a:t>0</a:t>
            </a:r>
          </a:p>
        </p:txBody>
      </p:sp>
      <p:sp>
        <p:nvSpPr>
          <p:cNvPr id="67" name="Rectángulo 66"/>
          <p:cNvSpPr/>
          <p:nvPr/>
        </p:nvSpPr>
        <p:spPr bwMode="auto">
          <a:xfrm>
            <a:off x="8926512" y="3398837"/>
            <a:ext cx="533400" cy="60960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68" name="Rectángulo 67"/>
          <p:cNvSpPr/>
          <p:nvPr/>
        </p:nvSpPr>
        <p:spPr bwMode="auto">
          <a:xfrm>
            <a:off x="7935912" y="3398837"/>
            <a:ext cx="533400" cy="6096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69" name="Rectángulo 68"/>
          <p:cNvSpPr/>
          <p:nvPr/>
        </p:nvSpPr>
        <p:spPr bwMode="auto">
          <a:xfrm>
            <a:off x="7935912" y="1646237"/>
            <a:ext cx="533400" cy="60960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71" name="CuadroTexto 70"/>
          <p:cNvSpPr txBox="1"/>
          <p:nvPr/>
        </p:nvSpPr>
        <p:spPr>
          <a:xfrm>
            <a:off x="8012112" y="2408237"/>
            <a:ext cx="377058" cy="4546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500" dirty="0">
                <a:solidFill>
                  <a:schemeClr val="tx1"/>
                </a:solidFill>
                <a:latin typeface="Courier"/>
                <a:cs typeface="Courier"/>
              </a:rPr>
              <a:t>1</a:t>
            </a:r>
          </a:p>
        </p:txBody>
      </p:sp>
      <p:sp>
        <p:nvSpPr>
          <p:cNvPr id="72" name="CuadroTexto 71"/>
          <p:cNvSpPr txBox="1"/>
          <p:nvPr/>
        </p:nvSpPr>
        <p:spPr>
          <a:xfrm>
            <a:off x="9002712" y="4160837"/>
            <a:ext cx="377058" cy="4546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500" dirty="0">
                <a:solidFill>
                  <a:schemeClr val="tx1"/>
                </a:solidFill>
                <a:latin typeface="Courier"/>
                <a:cs typeface="Courier"/>
              </a:rPr>
              <a:t>1</a:t>
            </a:r>
          </a:p>
        </p:txBody>
      </p:sp>
      <p:sp>
        <p:nvSpPr>
          <p:cNvPr id="73" name="CuadroTexto 72"/>
          <p:cNvSpPr txBox="1"/>
          <p:nvPr/>
        </p:nvSpPr>
        <p:spPr>
          <a:xfrm>
            <a:off x="8012112" y="4160837"/>
            <a:ext cx="377058" cy="4546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500" dirty="0">
                <a:solidFill>
                  <a:schemeClr val="tx1"/>
                </a:solidFill>
                <a:latin typeface="Courier"/>
                <a:cs typeface="Courier"/>
              </a:rPr>
              <a:t>0</a:t>
            </a:r>
          </a:p>
        </p:txBody>
      </p:sp>
      <p:sp>
        <p:nvSpPr>
          <p:cNvPr id="74" name="Triángulo isósceles 73"/>
          <p:cNvSpPr/>
          <p:nvPr/>
        </p:nvSpPr>
        <p:spPr bwMode="auto">
          <a:xfrm>
            <a:off x="2915185" y="5316781"/>
            <a:ext cx="572502" cy="520456"/>
          </a:xfrm>
          <a:prstGeom prst="triangle">
            <a:avLst/>
          </a:prstGeom>
          <a:noFill/>
          <a:ln w="38100" cmpd="sng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75" name="Triángulo isósceles 74"/>
          <p:cNvSpPr/>
          <p:nvPr/>
        </p:nvSpPr>
        <p:spPr bwMode="auto">
          <a:xfrm>
            <a:off x="4002137" y="5302426"/>
            <a:ext cx="572502" cy="520456"/>
          </a:xfrm>
          <a:prstGeom prst="triangle">
            <a:avLst/>
          </a:prstGeom>
          <a:noFill/>
          <a:ln w="38100" cmpd="sng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76" name="Triángulo isósceles 75"/>
          <p:cNvSpPr/>
          <p:nvPr/>
        </p:nvSpPr>
        <p:spPr bwMode="auto">
          <a:xfrm>
            <a:off x="4964112" y="5303837"/>
            <a:ext cx="572502" cy="520456"/>
          </a:xfrm>
          <a:prstGeom prst="triangle">
            <a:avLst/>
          </a:prstGeom>
          <a:noFill/>
          <a:ln w="38100" cmpd="sng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77" name="Triángulo isósceles 76"/>
          <p:cNvSpPr/>
          <p:nvPr/>
        </p:nvSpPr>
        <p:spPr bwMode="auto">
          <a:xfrm>
            <a:off x="5983337" y="5288156"/>
            <a:ext cx="572502" cy="520456"/>
          </a:xfrm>
          <a:prstGeom prst="triangle">
            <a:avLst/>
          </a:prstGeom>
          <a:noFill/>
          <a:ln w="38100" cmpd="sng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78" name="Triángulo isósceles 77"/>
          <p:cNvSpPr/>
          <p:nvPr/>
        </p:nvSpPr>
        <p:spPr bwMode="auto">
          <a:xfrm>
            <a:off x="6953785" y="5296714"/>
            <a:ext cx="572502" cy="520456"/>
          </a:xfrm>
          <a:prstGeom prst="triangle">
            <a:avLst/>
          </a:prstGeom>
          <a:noFill/>
          <a:ln w="38100" cmpd="sng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79" name="Triángulo isósceles 78"/>
          <p:cNvSpPr/>
          <p:nvPr/>
        </p:nvSpPr>
        <p:spPr bwMode="auto">
          <a:xfrm>
            <a:off x="7964537" y="5282359"/>
            <a:ext cx="572502" cy="520456"/>
          </a:xfrm>
          <a:prstGeom prst="triangle">
            <a:avLst/>
          </a:prstGeom>
          <a:noFill/>
          <a:ln w="38100" cmpd="sng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80" name="Triángulo isósceles 79"/>
          <p:cNvSpPr/>
          <p:nvPr/>
        </p:nvSpPr>
        <p:spPr bwMode="auto">
          <a:xfrm>
            <a:off x="8955137" y="5282444"/>
            <a:ext cx="572502" cy="520456"/>
          </a:xfrm>
          <a:prstGeom prst="triangle">
            <a:avLst/>
          </a:prstGeom>
          <a:noFill/>
          <a:ln w="38100" cmpd="sng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925512" y="2774967"/>
            <a:ext cx="1027745" cy="35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>
                <a:solidFill>
                  <a:schemeClr val="tx1"/>
                </a:solidFill>
                <a:latin typeface="Comic Sans MS"/>
                <a:cs typeface="Comic Sans MS"/>
              </a:rPr>
              <a:t>Emitter</a:t>
            </a:r>
            <a:endParaRPr lang="es-ES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82" name="CuadroTexto 81"/>
          <p:cNvSpPr txBox="1"/>
          <p:nvPr/>
        </p:nvSpPr>
        <p:spPr>
          <a:xfrm>
            <a:off x="849312" y="4477319"/>
            <a:ext cx="1181596" cy="35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>
                <a:solidFill>
                  <a:schemeClr val="tx1"/>
                </a:solidFill>
                <a:latin typeface="Comic Sans MS"/>
                <a:cs typeface="Comic Sans MS"/>
              </a:rPr>
              <a:t>Acceptor</a:t>
            </a:r>
            <a:endParaRPr lang="es-ES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83" name="Rectángulo 82"/>
          <p:cNvSpPr/>
          <p:nvPr/>
        </p:nvSpPr>
        <p:spPr>
          <a:xfrm>
            <a:off x="620712" y="6827837"/>
            <a:ext cx="9144000" cy="469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600" dirty="0">
                <a:solidFill>
                  <a:srgbClr val="0000FF"/>
                </a:solidFill>
                <a:latin typeface="Comic Sans MS"/>
                <a:cs typeface="Comic Sans MS"/>
              </a:rPr>
              <a:t>Destrucción del entrelazamiento rompe la seguridad</a:t>
            </a:r>
          </a:p>
        </p:txBody>
      </p:sp>
      <p:grpSp>
        <p:nvGrpSpPr>
          <p:cNvPr id="13" name="Agrupar 12"/>
          <p:cNvGrpSpPr/>
          <p:nvPr/>
        </p:nvGrpSpPr>
        <p:grpSpPr>
          <a:xfrm>
            <a:off x="542198" y="5075237"/>
            <a:ext cx="1755013" cy="1572374"/>
            <a:chOff x="542198" y="5075237"/>
            <a:chExt cx="1755013" cy="1572374"/>
          </a:xfrm>
        </p:grpSpPr>
        <p:pic>
          <p:nvPicPr>
            <p:cNvPr id="7" name="Imagen 6"/>
            <p:cNvPicPr>
              <a:picLocks noChangeAspect="1"/>
            </p:cNvPicPr>
            <p:nvPr/>
          </p:nvPicPr>
          <p:blipFill rotWithShape="1">
            <a:blip r:embed="rId5"/>
            <a:srcRect l="7012" r="10996"/>
            <a:stretch/>
          </p:blipFill>
          <p:spPr>
            <a:xfrm>
              <a:off x="542198" y="5075237"/>
              <a:ext cx="1755013" cy="1196529"/>
            </a:xfrm>
            <a:prstGeom prst="rect">
              <a:avLst/>
            </a:prstGeom>
          </p:spPr>
        </p:pic>
        <p:sp>
          <p:nvSpPr>
            <p:cNvPr id="84" name="CuadroTexto 83"/>
            <p:cNvSpPr txBox="1"/>
            <p:nvPr/>
          </p:nvSpPr>
          <p:spPr>
            <a:xfrm>
              <a:off x="620712" y="6294437"/>
              <a:ext cx="1650136" cy="3531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err="1">
                  <a:solidFill>
                    <a:schemeClr val="tx1"/>
                  </a:solidFill>
                  <a:latin typeface="Comic Sans MS"/>
                  <a:cs typeface="Comic Sans MS"/>
                </a:rPr>
                <a:t>Eavesdropper</a:t>
              </a:r>
              <a:endParaRPr lang="es-ES" dirty="0">
                <a:solidFill>
                  <a:schemeClr val="tx1"/>
                </a:solidFill>
                <a:latin typeface="Comic Sans MS"/>
                <a:cs typeface="Comic Sans MS"/>
              </a:endParaRPr>
            </a:p>
          </p:txBody>
        </p:sp>
      </p:grpSp>
      <p:grpSp>
        <p:nvGrpSpPr>
          <p:cNvPr id="12" name="Agrupar 11"/>
          <p:cNvGrpSpPr/>
          <p:nvPr/>
        </p:nvGrpSpPr>
        <p:grpSpPr>
          <a:xfrm>
            <a:off x="4811712" y="3246437"/>
            <a:ext cx="1817687" cy="3048000"/>
            <a:chOff x="10080625" y="2865437"/>
            <a:chExt cx="1817687" cy="3048000"/>
          </a:xfrm>
        </p:grpSpPr>
        <p:sp>
          <p:nvSpPr>
            <p:cNvPr id="11" name="Rectángulo 10"/>
            <p:cNvSpPr/>
            <p:nvPr/>
          </p:nvSpPr>
          <p:spPr bwMode="auto">
            <a:xfrm>
              <a:off x="10080625" y="2865437"/>
              <a:ext cx="1817687" cy="30480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rtlCol="0" anchor="ctr">
              <a:spAutoFit/>
            </a:bodyPr>
            <a:lstStyle/>
            <a:p>
              <a:pPr algn="ctr"/>
              <a:endParaRPr lang="es-ES" sz="3600" b="1" dirty="0" err="1">
                <a:solidFill>
                  <a:schemeClr val="tx1"/>
                </a:solidFill>
                <a:latin typeface="Helvetica" charset="0"/>
                <a:cs typeface="Helvetica" charset="0"/>
              </a:endParaRPr>
            </a:p>
          </p:txBody>
        </p:sp>
        <p:grpSp>
          <p:nvGrpSpPr>
            <p:cNvPr id="10" name="Agrupar 9"/>
            <p:cNvGrpSpPr/>
            <p:nvPr/>
          </p:nvGrpSpPr>
          <p:grpSpPr>
            <a:xfrm>
              <a:off x="10221912" y="3017837"/>
              <a:ext cx="1524000" cy="2454332"/>
              <a:chOff x="10298112" y="3403687"/>
              <a:chExt cx="1524000" cy="2454332"/>
            </a:xfrm>
          </p:grpSpPr>
          <p:sp>
            <p:nvSpPr>
              <p:cNvPr id="66" name="Rectángulo 65"/>
              <p:cNvSpPr/>
              <p:nvPr/>
            </p:nvSpPr>
            <p:spPr bwMode="auto">
              <a:xfrm>
                <a:off x="11288712" y="3403687"/>
                <a:ext cx="533400" cy="60960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tlCol="0" anchor="ctr">
                <a:spAutoFit/>
              </a:bodyPr>
              <a:lstStyle/>
              <a:p>
                <a:pPr algn="ctr"/>
                <a:endParaRPr lang="es-ES" sz="3600" b="1" dirty="0" err="1">
                  <a:solidFill>
                    <a:schemeClr val="tx1"/>
                  </a:solidFill>
                  <a:latin typeface="Helvetica" charset="0"/>
                  <a:cs typeface="Helvetica" charset="0"/>
                </a:endParaRPr>
              </a:p>
            </p:txBody>
          </p:sp>
          <p:sp>
            <p:nvSpPr>
              <p:cNvPr id="70" name="CuadroTexto 69"/>
              <p:cNvSpPr txBox="1"/>
              <p:nvPr/>
            </p:nvSpPr>
            <p:spPr>
              <a:xfrm>
                <a:off x="11364912" y="4165687"/>
                <a:ext cx="380345" cy="4546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2500" dirty="0">
                    <a:solidFill>
                      <a:schemeClr val="tx1"/>
                    </a:solidFill>
                    <a:latin typeface="Courier"/>
                    <a:cs typeface="Courier"/>
                  </a:rPr>
                  <a:t>0</a:t>
                </a:r>
              </a:p>
            </p:txBody>
          </p:sp>
          <p:sp>
            <p:nvSpPr>
              <p:cNvPr id="85" name="Elipse 84"/>
              <p:cNvSpPr/>
              <p:nvPr/>
            </p:nvSpPr>
            <p:spPr bwMode="auto">
              <a:xfrm>
                <a:off x="10298112" y="5303837"/>
                <a:ext cx="503802" cy="554182"/>
              </a:xfrm>
              <a:prstGeom prst="ellipse">
                <a:avLst/>
              </a:prstGeom>
              <a:noFill/>
              <a:ln w="38100" cmpd="sng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rtlCol="0" anchor="ctr">
                <a:spAutoFit/>
              </a:bodyPr>
              <a:lstStyle/>
              <a:p>
                <a:pPr algn="ctr"/>
                <a:endParaRPr lang="es-ES" sz="3600" b="1" dirty="0" err="1">
                  <a:solidFill>
                    <a:schemeClr val="tx1"/>
                  </a:solidFill>
                  <a:latin typeface="Helvetica" charset="0"/>
                  <a:cs typeface="Helvetica" charset="0"/>
                </a:endParaRPr>
              </a:p>
            </p:txBody>
          </p:sp>
          <p:sp>
            <p:nvSpPr>
              <p:cNvPr id="86" name="Rectángulo 85"/>
              <p:cNvSpPr/>
              <p:nvPr/>
            </p:nvSpPr>
            <p:spPr bwMode="auto">
              <a:xfrm>
                <a:off x="10298112" y="3403687"/>
                <a:ext cx="533400" cy="609600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tlCol="0" anchor="ctr">
                <a:spAutoFit/>
              </a:bodyPr>
              <a:lstStyle/>
              <a:p>
                <a:pPr algn="ctr"/>
                <a:endParaRPr lang="es-ES" sz="3600" b="1" dirty="0" err="1">
                  <a:solidFill>
                    <a:schemeClr val="tx1"/>
                  </a:solidFill>
                  <a:latin typeface="Helvetica" charset="0"/>
                  <a:cs typeface="Helvetica" charset="0"/>
                </a:endParaRPr>
              </a:p>
            </p:txBody>
          </p:sp>
          <p:sp>
            <p:nvSpPr>
              <p:cNvPr id="87" name="CuadroTexto 86"/>
              <p:cNvSpPr txBox="1"/>
              <p:nvPr/>
            </p:nvSpPr>
            <p:spPr>
              <a:xfrm>
                <a:off x="10378254" y="4160837"/>
                <a:ext cx="377058" cy="4546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2500" dirty="0">
                    <a:solidFill>
                      <a:schemeClr val="tx1"/>
                    </a:solidFill>
                    <a:latin typeface="Courier"/>
                    <a:cs typeface="Courier"/>
                  </a:rPr>
                  <a:t>1</a:t>
                </a:r>
              </a:p>
            </p:txBody>
          </p:sp>
          <p:sp>
            <p:nvSpPr>
              <p:cNvPr id="88" name="Elipse 87"/>
              <p:cNvSpPr/>
              <p:nvPr/>
            </p:nvSpPr>
            <p:spPr bwMode="auto">
              <a:xfrm>
                <a:off x="11288712" y="5294417"/>
                <a:ext cx="503802" cy="554182"/>
              </a:xfrm>
              <a:prstGeom prst="ellipse">
                <a:avLst/>
              </a:prstGeom>
              <a:noFill/>
              <a:ln w="38100" cmpd="sng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rtlCol="0" anchor="ctr">
                <a:spAutoFit/>
              </a:bodyPr>
              <a:lstStyle/>
              <a:p>
                <a:pPr algn="ctr"/>
                <a:endParaRPr lang="es-ES" sz="3600" b="1" dirty="0" err="1">
                  <a:solidFill>
                    <a:schemeClr val="tx1"/>
                  </a:solidFill>
                  <a:latin typeface="Helvetica" charset="0"/>
                  <a:cs typeface="Helvetica" charset="0"/>
                </a:endParaRPr>
              </a:p>
            </p:txBody>
          </p:sp>
        </p:grpSp>
      </p:grpSp>
      <p:sp>
        <p:nvSpPr>
          <p:cNvPr id="89" name="Rectángulo 88"/>
          <p:cNvSpPr/>
          <p:nvPr/>
        </p:nvSpPr>
        <p:spPr bwMode="auto">
          <a:xfrm>
            <a:off x="8926512" y="1646237"/>
            <a:ext cx="533400" cy="6096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90" name="CuadroTexto 89"/>
          <p:cNvSpPr txBox="1"/>
          <p:nvPr/>
        </p:nvSpPr>
        <p:spPr>
          <a:xfrm>
            <a:off x="9002712" y="2408237"/>
            <a:ext cx="380345" cy="4546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500" dirty="0">
                <a:solidFill>
                  <a:schemeClr val="tx1"/>
                </a:solidFill>
                <a:latin typeface="Courier"/>
                <a:cs typeface="Courier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09377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>
            <a:spLocks noChangeArrowheads="1"/>
          </p:cNvSpPr>
          <p:nvPr/>
        </p:nvSpPr>
        <p:spPr bwMode="auto">
          <a:xfrm>
            <a:off x="-16206" y="274637"/>
            <a:ext cx="10080626" cy="7589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sz="4600" dirty="0" err="1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Cryptography</a:t>
            </a:r>
            <a:r>
              <a:rPr lang="es-ES" sz="4600" dirty="0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 and </a:t>
            </a:r>
            <a:r>
              <a:rPr lang="es-ES" sz="4600" dirty="0" err="1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entanglement</a:t>
            </a:r>
            <a:endParaRPr lang="es-ES" sz="4600" dirty="0">
              <a:solidFill>
                <a:schemeClr val="accent2">
                  <a:lumMod val="50000"/>
                </a:schemeClr>
              </a:solidFill>
              <a:latin typeface="Comic Sans MS"/>
              <a:cs typeface="Comic Sans MS"/>
            </a:endParaRPr>
          </a:p>
        </p:txBody>
      </p:sp>
      <p:sp>
        <p:nvSpPr>
          <p:cNvPr id="33" name="Rectángulo 32"/>
          <p:cNvSpPr/>
          <p:nvPr/>
        </p:nvSpPr>
        <p:spPr bwMode="auto">
          <a:xfrm>
            <a:off x="2906712" y="1646237"/>
            <a:ext cx="533400" cy="6096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34" name="Rectángulo 33"/>
          <p:cNvSpPr/>
          <p:nvPr/>
        </p:nvSpPr>
        <p:spPr bwMode="auto">
          <a:xfrm>
            <a:off x="2906712" y="3398837"/>
            <a:ext cx="533400" cy="60960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35" name="Rectángulo 34"/>
          <p:cNvSpPr/>
          <p:nvPr/>
        </p:nvSpPr>
        <p:spPr bwMode="auto">
          <a:xfrm>
            <a:off x="3973512" y="3398837"/>
            <a:ext cx="533400" cy="6096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36" name="Rectángulo 35"/>
          <p:cNvSpPr/>
          <p:nvPr/>
        </p:nvSpPr>
        <p:spPr bwMode="auto">
          <a:xfrm>
            <a:off x="3973512" y="1646237"/>
            <a:ext cx="533400" cy="60960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26976" r="9416"/>
          <a:stretch/>
        </p:blipFill>
        <p:spPr>
          <a:xfrm>
            <a:off x="696912" y="1570037"/>
            <a:ext cx="1484718" cy="119652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/>
          <a:srcRect l="20041" r="10637"/>
          <a:stretch/>
        </p:blipFill>
        <p:spPr>
          <a:xfrm>
            <a:off x="696912" y="3246437"/>
            <a:ext cx="1448431" cy="1196528"/>
          </a:xfrm>
          <a:prstGeom prst="rect">
            <a:avLst/>
          </a:prstGeom>
        </p:spPr>
      </p:pic>
      <p:sp>
        <p:nvSpPr>
          <p:cNvPr id="44" name="Rectángulo 43"/>
          <p:cNvSpPr/>
          <p:nvPr/>
        </p:nvSpPr>
        <p:spPr bwMode="auto">
          <a:xfrm>
            <a:off x="5954712" y="1646237"/>
            <a:ext cx="533400" cy="6096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46" name="Rectángulo 45"/>
          <p:cNvSpPr/>
          <p:nvPr/>
        </p:nvSpPr>
        <p:spPr bwMode="auto">
          <a:xfrm>
            <a:off x="5954712" y="3398837"/>
            <a:ext cx="533400" cy="60960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49" name="Rectángulo 48"/>
          <p:cNvSpPr/>
          <p:nvPr/>
        </p:nvSpPr>
        <p:spPr bwMode="auto">
          <a:xfrm>
            <a:off x="4964112" y="3398837"/>
            <a:ext cx="533400" cy="6096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50" name="Rectángulo 49"/>
          <p:cNvSpPr/>
          <p:nvPr/>
        </p:nvSpPr>
        <p:spPr bwMode="auto">
          <a:xfrm>
            <a:off x="4964112" y="1646237"/>
            <a:ext cx="533400" cy="60960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51" name="Rectángulo 50"/>
          <p:cNvSpPr/>
          <p:nvPr/>
        </p:nvSpPr>
        <p:spPr bwMode="auto">
          <a:xfrm>
            <a:off x="6945312" y="1646237"/>
            <a:ext cx="533400" cy="60960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52" name="Rectángulo 51"/>
          <p:cNvSpPr/>
          <p:nvPr/>
        </p:nvSpPr>
        <p:spPr bwMode="auto">
          <a:xfrm>
            <a:off x="6945312" y="3398837"/>
            <a:ext cx="533400" cy="6096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982912" y="2408237"/>
            <a:ext cx="380345" cy="4546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500" dirty="0">
                <a:solidFill>
                  <a:schemeClr val="tx1"/>
                </a:solidFill>
                <a:latin typeface="Courier"/>
                <a:cs typeface="Courier"/>
              </a:rPr>
              <a:t>0</a:t>
            </a:r>
          </a:p>
        </p:txBody>
      </p:sp>
      <p:sp>
        <p:nvSpPr>
          <p:cNvPr id="53" name="CuadroTexto 52"/>
          <p:cNvSpPr txBox="1"/>
          <p:nvPr/>
        </p:nvSpPr>
        <p:spPr>
          <a:xfrm>
            <a:off x="6030912" y="2408237"/>
            <a:ext cx="380345" cy="4546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500" dirty="0">
                <a:solidFill>
                  <a:schemeClr val="tx1"/>
                </a:solidFill>
                <a:latin typeface="Courier"/>
                <a:cs typeface="Courier"/>
              </a:rPr>
              <a:t>0</a:t>
            </a:r>
          </a:p>
        </p:txBody>
      </p:sp>
      <p:sp>
        <p:nvSpPr>
          <p:cNvPr id="54" name="CuadroTexto 53"/>
          <p:cNvSpPr txBox="1"/>
          <p:nvPr/>
        </p:nvSpPr>
        <p:spPr>
          <a:xfrm>
            <a:off x="5040312" y="2408237"/>
            <a:ext cx="377058" cy="4546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500" dirty="0">
                <a:solidFill>
                  <a:schemeClr val="tx1"/>
                </a:solidFill>
                <a:latin typeface="Courier"/>
                <a:cs typeface="Courier"/>
              </a:rPr>
              <a:t>1</a:t>
            </a:r>
          </a:p>
        </p:txBody>
      </p:sp>
      <p:sp>
        <p:nvSpPr>
          <p:cNvPr id="57" name="CuadroTexto 56"/>
          <p:cNvSpPr txBox="1"/>
          <p:nvPr/>
        </p:nvSpPr>
        <p:spPr>
          <a:xfrm>
            <a:off x="4049712" y="2408237"/>
            <a:ext cx="377058" cy="4546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500" dirty="0">
                <a:solidFill>
                  <a:schemeClr val="tx1"/>
                </a:solidFill>
                <a:latin typeface="Courier"/>
                <a:cs typeface="Courier"/>
              </a:rPr>
              <a:t>1</a:t>
            </a:r>
          </a:p>
        </p:txBody>
      </p:sp>
      <p:sp>
        <p:nvSpPr>
          <p:cNvPr id="60" name="CuadroTexto 59"/>
          <p:cNvSpPr txBox="1"/>
          <p:nvPr/>
        </p:nvSpPr>
        <p:spPr>
          <a:xfrm>
            <a:off x="7021512" y="2408237"/>
            <a:ext cx="377058" cy="4546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500" dirty="0">
                <a:solidFill>
                  <a:schemeClr val="tx1"/>
                </a:solidFill>
                <a:latin typeface="Courier"/>
                <a:cs typeface="Courier"/>
              </a:rPr>
              <a:t>1</a:t>
            </a:r>
          </a:p>
        </p:txBody>
      </p:sp>
      <p:sp>
        <p:nvSpPr>
          <p:cNvPr id="61" name="CuadroTexto 60"/>
          <p:cNvSpPr txBox="1"/>
          <p:nvPr/>
        </p:nvSpPr>
        <p:spPr>
          <a:xfrm>
            <a:off x="2982912" y="4160837"/>
            <a:ext cx="377058" cy="4546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500" dirty="0">
                <a:solidFill>
                  <a:schemeClr val="tx1"/>
                </a:solidFill>
                <a:latin typeface="Courier"/>
                <a:cs typeface="Courier"/>
              </a:rPr>
              <a:t>1</a:t>
            </a:r>
          </a:p>
        </p:txBody>
      </p:sp>
      <p:sp>
        <p:nvSpPr>
          <p:cNvPr id="62" name="CuadroTexto 61"/>
          <p:cNvSpPr txBox="1"/>
          <p:nvPr/>
        </p:nvSpPr>
        <p:spPr>
          <a:xfrm>
            <a:off x="6030912" y="4160837"/>
            <a:ext cx="377058" cy="4546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500" dirty="0">
                <a:solidFill>
                  <a:schemeClr val="tx1"/>
                </a:solidFill>
                <a:latin typeface="Courier"/>
                <a:cs typeface="Courier"/>
              </a:rPr>
              <a:t>1</a:t>
            </a:r>
          </a:p>
        </p:txBody>
      </p:sp>
      <p:sp>
        <p:nvSpPr>
          <p:cNvPr id="63" name="CuadroTexto 62"/>
          <p:cNvSpPr txBox="1"/>
          <p:nvPr/>
        </p:nvSpPr>
        <p:spPr>
          <a:xfrm>
            <a:off x="5040312" y="4160837"/>
            <a:ext cx="377058" cy="4546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500" dirty="0">
                <a:solidFill>
                  <a:schemeClr val="tx1"/>
                </a:solidFill>
                <a:latin typeface="Courier"/>
                <a:cs typeface="Courier"/>
              </a:rPr>
              <a:t>0</a:t>
            </a:r>
          </a:p>
        </p:txBody>
      </p:sp>
      <p:sp>
        <p:nvSpPr>
          <p:cNvPr id="64" name="CuadroTexto 63"/>
          <p:cNvSpPr txBox="1"/>
          <p:nvPr/>
        </p:nvSpPr>
        <p:spPr>
          <a:xfrm>
            <a:off x="4049712" y="4160837"/>
            <a:ext cx="377058" cy="4546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500" dirty="0">
                <a:solidFill>
                  <a:schemeClr val="tx1"/>
                </a:solidFill>
                <a:latin typeface="Courier"/>
                <a:cs typeface="Courier"/>
              </a:rPr>
              <a:t>0</a:t>
            </a:r>
          </a:p>
        </p:txBody>
      </p:sp>
      <p:sp>
        <p:nvSpPr>
          <p:cNvPr id="65" name="CuadroTexto 64"/>
          <p:cNvSpPr txBox="1"/>
          <p:nvPr/>
        </p:nvSpPr>
        <p:spPr>
          <a:xfrm>
            <a:off x="7021512" y="4160837"/>
            <a:ext cx="377058" cy="4546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500" dirty="0">
                <a:solidFill>
                  <a:schemeClr val="tx1"/>
                </a:solidFill>
                <a:latin typeface="Courier"/>
                <a:cs typeface="Courier"/>
              </a:rPr>
              <a:t>0</a:t>
            </a:r>
          </a:p>
        </p:txBody>
      </p:sp>
      <p:sp>
        <p:nvSpPr>
          <p:cNvPr id="67" name="Rectángulo 66"/>
          <p:cNvSpPr/>
          <p:nvPr/>
        </p:nvSpPr>
        <p:spPr bwMode="auto">
          <a:xfrm>
            <a:off x="8926512" y="3398837"/>
            <a:ext cx="533400" cy="60960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68" name="Rectángulo 67"/>
          <p:cNvSpPr/>
          <p:nvPr/>
        </p:nvSpPr>
        <p:spPr bwMode="auto">
          <a:xfrm>
            <a:off x="7935912" y="3398837"/>
            <a:ext cx="533400" cy="6096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69" name="Rectángulo 68"/>
          <p:cNvSpPr/>
          <p:nvPr/>
        </p:nvSpPr>
        <p:spPr bwMode="auto">
          <a:xfrm>
            <a:off x="7935912" y="1646237"/>
            <a:ext cx="533400" cy="60960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71" name="CuadroTexto 70"/>
          <p:cNvSpPr txBox="1"/>
          <p:nvPr/>
        </p:nvSpPr>
        <p:spPr>
          <a:xfrm>
            <a:off x="8012112" y="2408237"/>
            <a:ext cx="377058" cy="4546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500" dirty="0">
                <a:solidFill>
                  <a:schemeClr val="tx1"/>
                </a:solidFill>
                <a:latin typeface="Courier"/>
                <a:cs typeface="Courier"/>
              </a:rPr>
              <a:t>1</a:t>
            </a:r>
          </a:p>
        </p:txBody>
      </p:sp>
      <p:sp>
        <p:nvSpPr>
          <p:cNvPr id="72" name="CuadroTexto 71"/>
          <p:cNvSpPr txBox="1"/>
          <p:nvPr/>
        </p:nvSpPr>
        <p:spPr>
          <a:xfrm>
            <a:off x="9002712" y="4160837"/>
            <a:ext cx="377058" cy="4546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500" dirty="0">
                <a:solidFill>
                  <a:schemeClr val="tx1"/>
                </a:solidFill>
                <a:latin typeface="Courier"/>
                <a:cs typeface="Courier"/>
              </a:rPr>
              <a:t>1</a:t>
            </a:r>
          </a:p>
        </p:txBody>
      </p:sp>
      <p:sp>
        <p:nvSpPr>
          <p:cNvPr id="73" name="CuadroTexto 72"/>
          <p:cNvSpPr txBox="1"/>
          <p:nvPr/>
        </p:nvSpPr>
        <p:spPr>
          <a:xfrm>
            <a:off x="8012112" y="4160837"/>
            <a:ext cx="377058" cy="4546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500" dirty="0">
                <a:solidFill>
                  <a:schemeClr val="tx1"/>
                </a:solidFill>
                <a:latin typeface="Courier"/>
                <a:cs typeface="Courier"/>
              </a:rPr>
              <a:t>0</a:t>
            </a:r>
          </a:p>
        </p:txBody>
      </p:sp>
      <p:sp>
        <p:nvSpPr>
          <p:cNvPr id="74" name="Triángulo isósceles 73"/>
          <p:cNvSpPr/>
          <p:nvPr/>
        </p:nvSpPr>
        <p:spPr bwMode="auto">
          <a:xfrm>
            <a:off x="2915185" y="5316781"/>
            <a:ext cx="572502" cy="520456"/>
          </a:xfrm>
          <a:prstGeom prst="triangle">
            <a:avLst/>
          </a:prstGeom>
          <a:noFill/>
          <a:ln w="38100" cmpd="sng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75" name="Triángulo isósceles 74"/>
          <p:cNvSpPr/>
          <p:nvPr/>
        </p:nvSpPr>
        <p:spPr bwMode="auto">
          <a:xfrm>
            <a:off x="4002137" y="5302426"/>
            <a:ext cx="572502" cy="520456"/>
          </a:xfrm>
          <a:prstGeom prst="triangle">
            <a:avLst/>
          </a:prstGeom>
          <a:noFill/>
          <a:ln w="38100" cmpd="sng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76" name="Triángulo isósceles 75"/>
          <p:cNvSpPr/>
          <p:nvPr/>
        </p:nvSpPr>
        <p:spPr bwMode="auto">
          <a:xfrm>
            <a:off x="4964112" y="5303837"/>
            <a:ext cx="572502" cy="520456"/>
          </a:xfrm>
          <a:prstGeom prst="triangle">
            <a:avLst/>
          </a:prstGeom>
          <a:noFill/>
          <a:ln w="38100" cmpd="sng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77" name="Triángulo isósceles 76"/>
          <p:cNvSpPr/>
          <p:nvPr/>
        </p:nvSpPr>
        <p:spPr bwMode="auto">
          <a:xfrm>
            <a:off x="5983337" y="5288156"/>
            <a:ext cx="572502" cy="520456"/>
          </a:xfrm>
          <a:prstGeom prst="triangle">
            <a:avLst/>
          </a:prstGeom>
          <a:noFill/>
          <a:ln w="38100" cmpd="sng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78" name="Triángulo isósceles 77"/>
          <p:cNvSpPr/>
          <p:nvPr/>
        </p:nvSpPr>
        <p:spPr bwMode="auto">
          <a:xfrm>
            <a:off x="6953785" y="5296714"/>
            <a:ext cx="572502" cy="520456"/>
          </a:xfrm>
          <a:prstGeom prst="triangle">
            <a:avLst/>
          </a:prstGeom>
          <a:noFill/>
          <a:ln w="38100" cmpd="sng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79" name="Triángulo isósceles 78"/>
          <p:cNvSpPr/>
          <p:nvPr/>
        </p:nvSpPr>
        <p:spPr bwMode="auto">
          <a:xfrm>
            <a:off x="7964537" y="5282359"/>
            <a:ext cx="572502" cy="520456"/>
          </a:xfrm>
          <a:prstGeom prst="triangle">
            <a:avLst/>
          </a:prstGeom>
          <a:noFill/>
          <a:ln w="38100" cmpd="sng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80" name="Triángulo isósceles 79"/>
          <p:cNvSpPr/>
          <p:nvPr/>
        </p:nvSpPr>
        <p:spPr bwMode="auto">
          <a:xfrm>
            <a:off x="8955137" y="5282444"/>
            <a:ext cx="572502" cy="520456"/>
          </a:xfrm>
          <a:prstGeom prst="triangle">
            <a:avLst/>
          </a:prstGeom>
          <a:noFill/>
          <a:ln w="38100" cmpd="sng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925512" y="2774967"/>
            <a:ext cx="1027745" cy="35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>
                <a:solidFill>
                  <a:schemeClr val="tx1"/>
                </a:solidFill>
                <a:latin typeface="Comic Sans MS"/>
                <a:cs typeface="Comic Sans MS"/>
              </a:rPr>
              <a:t>Emitter</a:t>
            </a:r>
            <a:endParaRPr lang="es-ES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82" name="CuadroTexto 81"/>
          <p:cNvSpPr txBox="1"/>
          <p:nvPr/>
        </p:nvSpPr>
        <p:spPr>
          <a:xfrm>
            <a:off x="849312" y="4477319"/>
            <a:ext cx="1181596" cy="35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>
                <a:solidFill>
                  <a:schemeClr val="tx1"/>
                </a:solidFill>
                <a:latin typeface="Comic Sans MS"/>
                <a:cs typeface="Comic Sans MS"/>
              </a:rPr>
              <a:t>Acceptor</a:t>
            </a:r>
            <a:endParaRPr lang="es-ES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83" name="Rectángulo 82"/>
          <p:cNvSpPr/>
          <p:nvPr/>
        </p:nvSpPr>
        <p:spPr>
          <a:xfrm>
            <a:off x="620712" y="6827837"/>
            <a:ext cx="9144000" cy="469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600" dirty="0" err="1">
                <a:solidFill>
                  <a:srgbClr val="0000FF"/>
                </a:solidFill>
                <a:latin typeface="Comic Sans MS"/>
                <a:cs typeface="Comic Sans MS"/>
              </a:rPr>
              <a:t>Destroying</a:t>
            </a:r>
            <a:r>
              <a:rPr lang="es-ES" sz="2600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s-ES" sz="2600" dirty="0" err="1">
                <a:solidFill>
                  <a:srgbClr val="0000FF"/>
                </a:solidFill>
                <a:latin typeface="Comic Sans MS"/>
                <a:cs typeface="Comic Sans MS"/>
              </a:rPr>
              <a:t>entanglement</a:t>
            </a:r>
            <a:r>
              <a:rPr lang="es-ES" sz="2600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s-ES" sz="2600" dirty="0" err="1">
                <a:solidFill>
                  <a:srgbClr val="0000FF"/>
                </a:solidFill>
                <a:latin typeface="Comic Sans MS"/>
                <a:cs typeface="Comic Sans MS"/>
              </a:rPr>
              <a:t>breaks</a:t>
            </a:r>
            <a:r>
              <a:rPr lang="es-ES" sz="2600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s-ES" sz="2600" dirty="0" err="1">
                <a:solidFill>
                  <a:srgbClr val="0000FF"/>
                </a:solidFill>
                <a:latin typeface="Comic Sans MS"/>
                <a:cs typeface="Comic Sans MS"/>
              </a:rPr>
              <a:t>security</a:t>
            </a:r>
            <a:r>
              <a:rPr lang="es-ES" sz="2600" dirty="0">
                <a:solidFill>
                  <a:srgbClr val="0000FF"/>
                </a:solidFill>
                <a:latin typeface="Comic Sans MS"/>
                <a:cs typeface="Comic Sans MS"/>
              </a:rPr>
              <a:t> of </a:t>
            </a:r>
            <a:r>
              <a:rPr lang="es-ES" sz="2600" dirty="0" err="1">
                <a:solidFill>
                  <a:srgbClr val="0000FF"/>
                </a:solidFill>
                <a:latin typeface="Comic Sans MS"/>
                <a:cs typeface="Comic Sans MS"/>
              </a:rPr>
              <a:t>message</a:t>
            </a:r>
            <a:endParaRPr lang="es-ES" sz="26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grpSp>
        <p:nvGrpSpPr>
          <p:cNvPr id="13" name="Agrupar 12"/>
          <p:cNvGrpSpPr/>
          <p:nvPr/>
        </p:nvGrpSpPr>
        <p:grpSpPr>
          <a:xfrm>
            <a:off x="542198" y="5075237"/>
            <a:ext cx="1755013" cy="1572374"/>
            <a:chOff x="542198" y="5075237"/>
            <a:chExt cx="1755013" cy="1572374"/>
          </a:xfrm>
        </p:grpSpPr>
        <p:pic>
          <p:nvPicPr>
            <p:cNvPr id="7" name="Imagen 6"/>
            <p:cNvPicPr>
              <a:picLocks noChangeAspect="1"/>
            </p:cNvPicPr>
            <p:nvPr/>
          </p:nvPicPr>
          <p:blipFill rotWithShape="1">
            <a:blip r:embed="rId5"/>
            <a:srcRect l="7012" r="10996"/>
            <a:stretch/>
          </p:blipFill>
          <p:spPr>
            <a:xfrm>
              <a:off x="542198" y="5075237"/>
              <a:ext cx="1755013" cy="1196529"/>
            </a:xfrm>
            <a:prstGeom prst="rect">
              <a:avLst/>
            </a:prstGeom>
          </p:spPr>
        </p:pic>
        <p:sp>
          <p:nvSpPr>
            <p:cNvPr id="84" name="CuadroTexto 83"/>
            <p:cNvSpPr txBox="1"/>
            <p:nvPr/>
          </p:nvSpPr>
          <p:spPr>
            <a:xfrm>
              <a:off x="620712" y="6294437"/>
              <a:ext cx="1650136" cy="3531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err="1">
                  <a:solidFill>
                    <a:schemeClr val="tx1"/>
                  </a:solidFill>
                  <a:latin typeface="Comic Sans MS"/>
                  <a:cs typeface="Comic Sans MS"/>
                </a:rPr>
                <a:t>Eavesdropper</a:t>
              </a:r>
              <a:endParaRPr lang="es-ES" dirty="0">
                <a:solidFill>
                  <a:schemeClr val="tx1"/>
                </a:solidFill>
                <a:latin typeface="Comic Sans MS"/>
                <a:cs typeface="Comic Sans MS"/>
              </a:endParaRPr>
            </a:p>
          </p:txBody>
        </p:sp>
      </p:grpSp>
      <p:grpSp>
        <p:nvGrpSpPr>
          <p:cNvPr id="12" name="Agrupar 11"/>
          <p:cNvGrpSpPr/>
          <p:nvPr/>
        </p:nvGrpSpPr>
        <p:grpSpPr>
          <a:xfrm>
            <a:off x="4811712" y="3246437"/>
            <a:ext cx="1817687" cy="3048000"/>
            <a:chOff x="10080625" y="2865437"/>
            <a:chExt cx="1817687" cy="3048000"/>
          </a:xfrm>
        </p:grpSpPr>
        <p:sp>
          <p:nvSpPr>
            <p:cNvPr id="11" name="Rectángulo 10"/>
            <p:cNvSpPr/>
            <p:nvPr/>
          </p:nvSpPr>
          <p:spPr bwMode="auto">
            <a:xfrm>
              <a:off x="10080625" y="2865437"/>
              <a:ext cx="1817687" cy="30480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rtlCol="0" anchor="ctr">
              <a:spAutoFit/>
            </a:bodyPr>
            <a:lstStyle/>
            <a:p>
              <a:pPr algn="ctr"/>
              <a:endParaRPr lang="es-ES" sz="3600" b="1" dirty="0" err="1">
                <a:solidFill>
                  <a:schemeClr val="tx1"/>
                </a:solidFill>
                <a:latin typeface="Helvetica" charset="0"/>
                <a:cs typeface="Helvetica" charset="0"/>
              </a:endParaRPr>
            </a:p>
          </p:txBody>
        </p:sp>
        <p:grpSp>
          <p:nvGrpSpPr>
            <p:cNvPr id="10" name="Agrupar 9"/>
            <p:cNvGrpSpPr/>
            <p:nvPr/>
          </p:nvGrpSpPr>
          <p:grpSpPr>
            <a:xfrm>
              <a:off x="10221912" y="3017837"/>
              <a:ext cx="1524000" cy="2454332"/>
              <a:chOff x="10298112" y="3403687"/>
              <a:chExt cx="1524000" cy="2454332"/>
            </a:xfrm>
          </p:grpSpPr>
          <p:sp>
            <p:nvSpPr>
              <p:cNvPr id="66" name="Rectángulo 65"/>
              <p:cNvSpPr/>
              <p:nvPr/>
            </p:nvSpPr>
            <p:spPr bwMode="auto">
              <a:xfrm>
                <a:off x="11288712" y="3403687"/>
                <a:ext cx="533400" cy="60960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tlCol="0" anchor="ctr">
                <a:spAutoFit/>
              </a:bodyPr>
              <a:lstStyle/>
              <a:p>
                <a:pPr algn="ctr"/>
                <a:endParaRPr lang="es-ES" sz="3600" b="1" dirty="0" err="1">
                  <a:solidFill>
                    <a:schemeClr val="tx1"/>
                  </a:solidFill>
                  <a:latin typeface="Helvetica" charset="0"/>
                  <a:cs typeface="Helvetica" charset="0"/>
                </a:endParaRPr>
              </a:p>
            </p:txBody>
          </p:sp>
          <p:sp>
            <p:nvSpPr>
              <p:cNvPr id="70" name="CuadroTexto 69"/>
              <p:cNvSpPr txBox="1"/>
              <p:nvPr/>
            </p:nvSpPr>
            <p:spPr>
              <a:xfrm>
                <a:off x="11364912" y="4165687"/>
                <a:ext cx="380345" cy="4546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2500" dirty="0">
                    <a:solidFill>
                      <a:schemeClr val="tx1"/>
                    </a:solidFill>
                    <a:latin typeface="Courier"/>
                    <a:cs typeface="Courier"/>
                  </a:rPr>
                  <a:t>0</a:t>
                </a:r>
              </a:p>
            </p:txBody>
          </p:sp>
          <p:sp>
            <p:nvSpPr>
              <p:cNvPr id="85" name="Elipse 84"/>
              <p:cNvSpPr/>
              <p:nvPr/>
            </p:nvSpPr>
            <p:spPr bwMode="auto">
              <a:xfrm>
                <a:off x="10298112" y="5303837"/>
                <a:ext cx="503802" cy="554182"/>
              </a:xfrm>
              <a:prstGeom prst="ellipse">
                <a:avLst/>
              </a:prstGeom>
              <a:noFill/>
              <a:ln w="38100" cmpd="sng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rtlCol="0" anchor="ctr">
                <a:spAutoFit/>
              </a:bodyPr>
              <a:lstStyle/>
              <a:p>
                <a:pPr algn="ctr"/>
                <a:endParaRPr lang="es-ES" sz="3600" b="1" dirty="0" err="1">
                  <a:solidFill>
                    <a:schemeClr val="tx1"/>
                  </a:solidFill>
                  <a:latin typeface="Helvetica" charset="0"/>
                  <a:cs typeface="Helvetica" charset="0"/>
                </a:endParaRPr>
              </a:p>
            </p:txBody>
          </p:sp>
          <p:sp>
            <p:nvSpPr>
              <p:cNvPr id="86" name="Rectángulo 85"/>
              <p:cNvSpPr/>
              <p:nvPr/>
            </p:nvSpPr>
            <p:spPr bwMode="auto">
              <a:xfrm>
                <a:off x="10298112" y="3403687"/>
                <a:ext cx="533400" cy="609600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tlCol="0" anchor="ctr">
                <a:spAutoFit/>
              </a:bodyPr>
              <a:lstStyle/>
              <a:p>
                <a:pPr algn="ctr"/>
                <a:endParaRPr lang="es-ES" sz="3600" b="1" dirty="0" err="1">
                  <a:solidFill>
                    <a:schemeClr val="tx1"/>
                  </a:solidFill>
                  <a:latin typeface="Helvetica" charset="0"/>
                  <a:cs typeface="Helvetica" charset="0"/>
                </a:endParaRPr>
              </a:p>
            </p:txBody>
          </p:sp>
          <p:sp>
            <p:nvSpPr>
              <p:cNvPr id="87" name="CuadroTexto 86"/>
              <p:cNvSpPr txBox="1"/>
              <p:nvPr/>
            </p:nvSpPr>
            <p:spPr>
              <a:xfrm>
                <a:off x="10378254" y="4160837"/>
                <a:ext cx="377058" cy="4546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2500" dirty="0">
                    <a:solidFill>
                      <a:schemeClr val="tx1"/>
                    </a:solidFill>
                    <a:latin typeface="Courier"/>
                    <a:cs typeface="Courier"/>
                  </a:rPr>
                  <a:t>1</a:t>
                </a:r>
              </a:p>
            </p:txBody>
          </p:sp>
          <p:sp>
            <p:nvSpPr>
              <p:cNvPr id="88" name="Elipse 87"/>
              <p:cNvSpPr/>
              <p:nvPr/>
            </p:nvSpPr>
            <p:spPr bwMode="auto">
              <a:xfrm>
                <a:off x="11288712" y="5294417"/>
                <a:ext cx="503802" cy="554182"/>
              </a:xfrm>
              <a:prstGeom prst="ellipse">
                <a:avLst/>
              </a:prstGeom>
              <a:noFill/>
              <a:ln w="38100" cmpd="sng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rtlCol="0" anchor="ctr">
                <a:spAutoFit/>
              </a:bodyPr>
              <a:lstStyle/>
              <a:p>
                <a:pPr algn="ctr"/>
                <a:endParaRPr lang="es-ES" sz="3600" b="1" dirty="0" err="1">
                  <a:solidFill>
                    <a:schemeClr val="tx1"/>
                  </a:solidFill>
                  <a:latin typeface="Helvetica" charset="0"/>
                  <a:cs typeface="Helvetica" charset="0"/>
                </a:endParaRPr>
              </a:p>
            </p:txBody>
          </p:sp>
        </p:grpSp>
      </p:grpSp>
      <p:sp>
        <p:nvSpPr>
          <p:cNvPr id="89" name="Rectángulo 88"/>
          <p:cNvSpPr/>
          <p:nvPr/>
        </p:nvSpPr>
        <p:spPr bwMode="auto">
          <a:xfrm>
            <a:off x="8926512" y="1646237"/>
            <a:ext cx="533400" cy="6096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s-ES" sz="3600" b="1" dirty="0" err="1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90" name="CuadroTexto 89"/>
          <p:cNvSpPr txBox="1"/>
          <p:nvPr/>
        </p:nvSpPr>
        <p:spPr>
          <a:xfrm>
            <a:off x="9002712" y="2408237"/>
            <a:ext cx="380345" cy="4546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500" dirty="0">
                <a:solidFill>
                  <a:schemeClr val="tx1"/>
                </a:solidFill>
                <a:latin typeface="Courier"/>
                <a:cs typeface="Courier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09824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>
            <a:spLocks noChangeArrowheads="1"/>
          </p:cNvSpPr>
          <p:nvPr/>
        </p:nvSpPr>
        <p:spPr bwMode="auto">
          <a:xfrm>
            <a:off x="-16206" y="274637"/>
            <a:ext cx="10080626" cy="7589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sz="4600" dirty="0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Comunicación Cuántica en Chile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712" y="1341437"/>
            <a:ext cx="7981757" cy="4489738"/>
          </a:xfrm>
          <a:prstGeom prst="roundRect">
            <a:avLst>
              <a:gd name="adj" fmla="val 9386"/>
            </a:avLst>
          </a:prstGeom>
          <a:ln>
            <a:solidFill>
              <a:srgbClr val="000000"/>
            </a:solidFill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55881"/>
            <a:ext cx="10080625" cy="141228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12" y="6230287"/>
            <a:ext cx="3276600" cy="129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2847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>
            <a:spLocks noChangeArrowheads="1"/>
          </p:cNvSpPr>
          <p:nvPr/>
        </p:nvSpPr>
        <p:spPr bwMode="auto">
          <a:xfrm>
            <a:off x="-16206" y="274637"/>
            <a:ext cx="10080626" cy="7589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sz="4600" dirty="0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Quantum </a:t>
            </a:r>
            <a:r>
              <a:rPr lang="es-ES" sz="4600" dirty="0" err="1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Communication</a:t>
            </a:r>
            <a:r>
              <a:rPr lang="es-ES" sz="4600" dirty="0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 in Chile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712" y="1341437"/>
            <a:ext cx="7981757" cy="4489738"/>
          </a:xfrm>
          <a:prstGeom prst="roundRect">
            <a:avLst>
              <a:gd name="adj" fmla="val 9386"/>
            </a:avLst>
          </a:prstGeom>
          <a:ln>
            <a:solidFill>
              <a:srgbClr val="000000"/>
            </a:solidFill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55881"/>
            <a:ext cx="10080625" cy="141228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12" y="6230287"/>
            <a:ext cx="3276600" cy="129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0891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0080625" cy="7559675"/>
          </a:xfrm>
          <a:prstGeom prst="rect">
            <a:avLst/>
          </a:prstGeom>
        </p:spPr>
      </p:pic>
      <p:sp>
        <p:nvSpPr>
          <p:cNvPr id="2" name="Rectángulo 1"/>
          <p:cNvSpPr>
            <a:spLocks noChangeArrowheads="1"/>
          </p:cNvSpPr>
          <p:nvPr/>
        </p:nvSpPr>
        <p:spPr bwMode="auto">
          <a:xfrm>
            <a:off x="-16207" y="274637"/>
            <a:ext cx="10096831" cy="7589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4600" dirty="0">
                <a:latin typeface="Comic Sans MS"/>
                <a:cs typeface="Comic Sans MS"/>
              </a:rPr>
              <a:t>¿EL FUTURO?</a:t>
            </a:r>
          </a:p>
        </p:txBody>
      </p:sp>
    </p:spTree>
    <p:extLst>
      <p:ext uri="{BB962C8B-B14F-4D97-AF65-F5344CB8AC3E}">
        <p14:creationId xmlns:p14="http://schemas.microsoft.com/office/powerpoint/2010/main" val="37750524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0080625" cy="7559675"/>
          </a:xfrm>
          <a:prstGeom prst="rect">
            <a:avLst/>
          </a:prstGeom>
        </p:spPr>
      </p:pic>
      <p:sp>
        <p:nvSpPr>
          <p:cNvPr id="2" name="Rectángulo 1"/>
          <p:cNvSpPr>
            <a:spLocks noChangeArrowheads="1"/>
          </p:cNvSpPr>
          <p:nvPr/>
        </p:nvSpPr>
        <p:spPr bwMode="auto">
          <a:xfrm>
            <a:off x="-16207" y="274637"/>
            <a:ext cx="10096831" cy="7589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4600" dirty="0" err="1">
                <a:latin typeface="Comic Sans MS"/>
                <a:cs typeface="Comic Sans MS"/>
              </a:rPr>
              <a:t>the</a:t>
            </a:r>
            <a:r>
              <a:rPr lang="es-ES" sz="4600" dirty="0">
                <a:latin typeface="Comic Sans MS"/>
                <a:cs typeface="Comic Sans MS"/>
              </a:rPr>
              <a:t> </a:t>
            </a:r>
            <a:r>
              <a:rPr lang="es-ES" sz="4600" dirty="0" err="1">
                <a:latin typeface="Comic Sans MS"/>
                <a:cs typeface="Comic Sans MS"/>
              </a:rPr>
              <a:t>future</a:t>
            </a:r>
            <a:r>
              <a:rPr lang="es-ES" sz="4600" dirty="0">
                <a:latin typeface="Comic Sans MS"/>
                <a:cs typeface="Comic Sans M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06488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>
            <a:spLocks noChangeArrowheads="1"/>
          </p:cNvSpPr>
          <p:nvPr/>
        </p:nvSpPr>
        <p:spPr bwMode="auto">
          <a:xfrm>
            <a:off x="7626" y="3017837"/>
            <a:ext cx="10080626" cy="7589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sz="4600" dirty="0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Do </a:t>
            </a:r>
            <a:r>
              <a:rPr lang="es-ES" sz="4600" dirty="0" err="1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you</a:t>
            </a:r>
            <a:r>
              <a:rPr lang="es-ES" sz="4600" dirty="0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 trust </a:t>
            </a:r>
            <a:r>
              <a:rPr lang="es-ES" sz="4600" dirty="0" err="1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others</a:t>
            </a:r>
            <a:r>
              <a:rPr lang="es-ES" sz="4600" dirty="0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664400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t="8729"/>
          <a:stretch/>
        </p:blipFill>
        <p:spPr>
          <a:xfrm>
            <a:off x="696912" y="1375119"/>
            <a:ext cx="8713603" cy="6138518"/>
          </a:xfrm>
          <a:prstGeom prst="rect">
            <a:avLst/>
          </a:prstGeom>
        </p:spPr>
      </p:pic>
      <p:sp>
        <p:nvSpPr>
          <p:cNvPr id="2" name="Rectángulo 1"/>
          <p:cNvSpPr>
            <a:spLocks noChangeArrowheads="1"/>
          </p:cNvSpPr>
          <p:nvPr/>
        </p:nvSpPr>
        <p:spPr bwMode="auto">
          <a:xfrm>
            <a:off x="-16207" y="274637"/>
            <a:ext cx="10096831" cy="7589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sz="4600" dirty="0">
                <a:solidFill>
                  <a:schemeClr val="tx1"/>
                </a:solidFill>
                <a:latin typeface="Comic Sans MS"/>
                <a:cs typeface="Comic Sans MS"/>
              </a:rPr>
              <a:t>Tecnologías emergentes</a:t>
            </a:r>
          </a:p>
        </p:txBody>
      </p:sp>
    </p:spTree>
    <p:extLst>
      <p:ext uri="{BB962C8B-B14F-4D97-AF65-F5344CB8AC3E}">
        <p14:creationId xmlns:p14="http://schemas.microsoft.com/office/powerpoint/2010/main" val="24864175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t="8729"/>
          <a:stretch/>
        </p:blipFill>
        <p:spPr>
          <a:xfrm>
            <a:off x="696912" y="1375119"/>
            <a:ext cx="8713603" cy="6138518"/>
          </a:xfrm>
          <a:prstGeom prst="rect">
            <a:avLst/>
          </a:prstGeom>
        </p:spPr>
      </p:pic>
      <p:sp>
        <p:nvSpPr>
          <p:cNvPr id="2" name="Rectángulo 1"/>
          <p:cNvSpPr>
            <a:spLocks noChangeArrowheads="1"/>
          </p:cNvSpPr>
          <p:nvPr/>
        </p:nvSpPr>
        <p:spPr bwMode="auto">
          <a:xfrm>
            <a:off x="-16207" y="274637"/>
            <a:ext cx="10096831" cy="7589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sz="4600" dirty="0" err="1">
                <a:solidFill>
                  <a:schemeClr val="tx1"/>
                </a:solidFill>
                <a:latin typeface="Comic Sans MS"/>
                <a:cs typeface="Comic Sans MS"/>
              </a:rPr>
              <a:t>Emerging</a:t>
            </a:r>
            <a:r>
              <a:rPr lang="es-ES" sz="4600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s-ES" sz="4600" dirty="0" err="1">
                <a:solidFill>
                  <a:schemeClr val="tx1"/>
                </a:solidFill>
                <a:latin typeface="Comic Sans MS"/>
                <a:cs typeface="Comic Sans MS"/>
              </a:rPr>
              <a:t>technologies</a:t>
            </a:r>
            <a:endParaRPr lang="es-ES" sz="4600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0877550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9779" y="-382017"/>
            <a:ext cx="11215138" cy="831564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9512" y="1798637"/>
            <a:ext cx="3352800" cy="33528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5112" y="1417637"/>
            <a:ext cx="2794000" cy="490220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986684">
            <a:off x="10948" y="2553041"/>
            <a:ext cx="3907176" cy="305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57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t="4610" b="26281"/>
          <a:stretch/>
        </p:blipFill>
        <p:spPr>
          <a:xfrm>
            <a:off x="0" y="3489171"/>
            <a:ext cx="10080625" cy="425306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" y="46037"/>
            <a:ext cx="10080625" cy="348244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112" y="4389437"/>
            <a:ext cx="4068126" cy="2286000"/>
          </a:xfrm>
          <a:prstGeom prst="roundRect">
            <a:avLst>
              <a:gd name="adj" fmla="val 9219"/>
            </a:avLst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1795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112" y="1722437"/>
            <a:ext cx="4606656" cy="2590800"/>
          </a:xfrm>
          <a:prstGeom prst="roundRect">
            <a:avLst/>
          </a:prstGeom>
          <a:ln>
            <a:solidFill>
              <a:srgbClr val="000000"/>
            </a:solidFill>
          </a:ln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9912" y="4084636"/>
            <a:ext cx="4315574" cy="2695341"/>
          </a:xfrm>
          <a:prstGeom prst="roundRect">
            <a:avLst>
              <a:gd name="adj" fmla="val 14731"/>
            </a:avLst>
          </a:prstGeom>
          <a:ln>
            <a:solidFill>
              <a:srgbClr val="000000"/>
            </a:solidFill>
          </a:ln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1712" y="1570037"/>
            <a:ext cx="4555039" cy="3581400"/>
          </a:xfrm>
          <a:prstGeom prst="roundRect">
            <a:avLst>
              <a:gd name="adj" fmla="val 10387"/>
            </a:avLst>
          </a:prstGeom>
          <a:ln>
            <a:solidFill>
              <a:srgbClr val="000000"/>
            </a:solidFill>
          </a:ln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8312" y="4084637"/>
            <a:ext cx="3948511" cy="2895600"/>
          </a:xfrm>
          <a:prstGeom prst="roundRect">
            <a:avLst>
              <a:gd name="adj" fmla="val 11182"/>
            </a:avLst>
          </a:prstGeom>
          <a:ln>
            <a:solidFill>
              <a:srgbClr val="000000"/>
            </a:solidFill>
          </a:ln>
        </p:spPr>
      </p:pic>
      <p:sp>
        <p:nvSpPr>
          <p:cNvPr id="7" name="Rectángulo 6"/>
          <p:cNvSpPr>
            <a:spLocks noChangeArrowheads="1"/>
          </p:cNvSpPr>
          <p:nvPr/>
        </p:nvSpPr>
        <p:spPr bwMode="auto">
          <a:xfrm>
            <a:off x="0" y="274637"/>
            <a:ext cx="10080626" cy="7589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sz="4600" dirty="0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Seguridad en internet</a:t>
            </a:r>
          </a:p>
        </p:txBody>
      </p:sp>
    </p:spTree>
    <p:extLst>
      <p:ext uri="{BB962C8B-B14F-4D97-AF65-F5344CB8AC3E}">
        <p14:creationId xmlns:p14="http://schemas.microsoft.com/office/powerpoint/2010/main" val="87783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112" y="1722437"/>
            <a:ext cx="4606656" cy="2590800"/>
          </a:xfrm>
          <a:prstGeom prst="roundRect">
            <a:avLst/>
          </a:prstGeom>
          <a:ln>
            <a:solidFill>
              <a:srgbClr val="000000"/>
            </a:solidFill>
          </a:ln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9912" y="4084636"/>
            <a:ext cx="4315574" cy="2695341"/>
          </a:xfrm>
          <a:prstGeom prst="roundRect">
            <a:avLst>
              <a:gd name="adj" fmla="val 14731"/>
            </a:avLst>
          </a:prstGeom>
          <a:ln>
            <a:solidFill>
              <a:srgbClr val="000000"/>
            </a:solidFill>
          </a:ln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1712" y="1570037"/>
            <a:ext cx="4555039" cy="3581400"/>
          </a:xfrm>
          <a:prstGeom prst="roundRect">
            <a:avLst>
              <a:gd name="adj" fmla="val 10387"/>
            </a:avLst>
          </a:prstGeom>
          <a:ln>
            <a:solidFill>
              <a:srgbClr val="000000"/>
            </a:solidFill>
          </a:ln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8312" y="4084637"/>
            <a:ext cx="3948511" cy="2895600"/>
          </a:xfrm>
          <a:prstGeom prst="roundRect">
            <a:avLst>
              <a:gd name="adj" fmla="val 11182"/>
            </a:avLst>
          </a:prstGeom>
          <a:ln>
            <a:solidFill>
              <a:srgbClr val="000000"/>
            </a:solidFill>
          </a:ln>
        </p:spPr>
      </p:pic>
      <p:sp>
        <p:nvSpPr>
          <p:cNvPr id="7" name="Rectángulo 6"/>
          <p:cNvSpPr>
            <a:spLocks noChangeArrowheads="1"/>
          </p:cNvSpPr>
          <p:nvPr/>
        </p:nvSpPr>
        <p:spPr bwMode="auto">
          <a:xfrm>
            <a:off x="0" y="274637"/>
            <a:ext cx="10080626" cy="7589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sz="4600" dirty="0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Internet </a:t>
            </a:r>
            <a:r>
              <a:rPr lang="es-ES" sz="4600" dirty="0" err="1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security</a:t>
            </a:r>
            <a:endParaRPr lang="es-ES" sz="4600" dirty="0">
              <a:solidFill>
                <a:schemeClr val="accent2">
                  <a:lumMod val="50000"/>
                </a:schemeClr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572561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>
            <a:spLocks noChangeArrowheads="1"/>
          </p:cNvSpPr>
          <p:nvPr/>
        </p:nvSpPr>
        <p:spPr bwMode="auto">
          <a:xfrm>
            <a:off x="0" y="274637"/>
            <a:ext cx="10080626" cy="7589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sz="4600" dirty="0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Encriptación de datos</a:t>
            </a:r>
          </a:p>
        </p:txBody>
      </p:sp>
      <p:grpSp>
        <p:nvGrpSpPr>
          <p:cNvPr id="33" name="Agrupar 32"/>
          <p:cNvGrpSpPr/>
          <p:nvPr/>
        </p:nvGrpSpPr>
        <p:grpSpPr>
          <a:xfrm>
            <a:off x="315912" y="2789237"/>
            <a:ext cx="1981199" cy="3745726"/>
            <a:chOff x="315912" y="1646237"/>
            <a:chExt cx="1981199" cy="3745726"/>
          </a:xfrm>
        </p:grpSpPr>
        <p:sp>
          <p:nvSpPr>
            <p:cNvPr id="2" name="Recortar rectángulo de esquina sencilla 1"/>
            <p:cNvSpPr/>
            <p:nvPr/>
          </p:nvSpPr>
          <p:spPr bwMode="auto">
            <a:xfrm>
              <a:off x="468312" y="2179637"/>
              <a:ext cx="1600200" cy="1222837"/>
            </a:xfrm>
            <a:prstGeom prst="snip1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tlCol="0" anchor="ctr">
              <a:spAutoFit/>
            </a:bodyPr>
            <a:lstStyle/>
            <a:p>
              <a:pPr algn="ctr"/>
              <a:r>
                <a:rPr lang="es-ES" sz="1500" dirty="0">
                  <a:solidFill>
                    <a:schemeClr val="tx1"/>
                  </a:solidFill>
                  <a:latin typeface="Arial"/>
                  <a:cs typeface="Arial"/>
                </a:rPr>
                <a:t>  </a:t>
              </a:r>
              <a:r>
                <a:rPr lang="es-ES" sz="1500" dirty="0">
                  <a:solidFill>
                    <a:schemeClr val="tx1"/>
                  </a:solidFill>
                  <a:latin typeface="Comic Sans MS"/>
                  <a:cs typeface="Comic Sans MS"/>
                </a:rPr>
                <a:t>Mami voy en camino, ¿tenemos pan para la once?</a:t>
              </a:r>
              <a:endParaRPr lang="es-ES" sz="1200" dirty="0">
                <a:solidFill>
                  <a:schemeClr val="tx1"/>
                </a:solidFill>
                <a:latin typeface="Arial"/>
                <a:cs typeface="Arial"/>
              </a:endParaRPr>
            </a:p>
            <a:p>
              <a:pPr algn="ctr"/>
              <a:endParaRPr lang="es-ES" sz="1200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773112" y="1646237"/>
              <a:ext cx="917514" cy="3531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>
                  <a:solidFill>
                    <a:srgbClr val="0000FF"/>
                  </a:solidFill>
                  <a:latin typeface="Comic Sans MS"/>
                  <a:cs typeface="Comic Sans MS"/>
                </a:rPr>
                <a:t>Emisor</a:t>
              </a:r>
            </a:p>
          </p:txBody>
        </p:sp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5912" y="3703637"/>
              <a:ext cx="1981199" cy="1688326"/>
            </a:xfrm>
            <a:prstGeom prst="roundRect">
              <a:avLst/>
            </a:prstGeom>
            <a:ln>
              <a:solidFill>
                <a:srgbClr val="000000"/>
              </a:solidFill>
            </a:ln>
          </p:spPr>
        </p:pic>
      </p:grp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3512" y="5456237"/>
            <a:ext cx="2136350" cy="1600200"/>
          </a:xfrm>
          <a:prstGeom prst="roundRect">
            <a:avLst/>
          </a:prstGeom>
          <a:ln>
            <a:solidFill>
              <a:srgbClr val="000000"/>
            </a:solidFill>
          </a:ln>
        </p:spPr>
      </p:pic>
      <p:grpSp>
        <p:nvGrpSpPr>
          <p:cNvPr id="34" name="Agrupar 33"/>
          <p:cNvGrpSpPr/>
          <p:nvPr/>
        </p:nvGrpSpPr>
        <p:grpSpPr>
          <a:xfrm>
            <a:off x="1886422" y="1493837"/>
            <a:ext cx="4145120" cy="2335458"/>
            <a:chOff x="1886422" y="1493837"/>
            <a:chExt cx="4145120" cy="2335458"/>
          </a:xfrm>
        </p:grpSpPr>
        <p:sp>
          <p:nvSpPr>
            <p:cNvPr id="3" name="Flecha derecha 2"/>
            <p:cNvSpPr/>
            <p:nvPr/>
          </p:nvSpPr>
          <p:spPr bwMode="auto">
            <a:xfrm rot="20111695">
              <a:off x="1886422" y="2892150"/>
              <a:ext cx="566777" cy="346364"/>
            </a:xfrm>
            <a:prstGeom prst="rightArrow">
              <a:avLst/>
            </a:prstGeom>
            <a:solidFill>
              <a:srgbClr val="8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tlCol="0" anchor="ctr">
              <a:spAutoFit/>
            </a:bodyPr>
            <a:lstStyle/>
            <a:p>
              <a:pPr algn="ctr"/>
              <a:endParaRPr lang="es-ES" sz="3600" b="1" dirty="0" err="1">
                <a:solidFill>
                  <a:schemeClr val="tx1"/>
                </a:solidFill>
                <a:latin typeface="Helvetica" charset="0"/>
                <a:cs typeface="Helvetica" charset="0"/>
              </a:endParaRPr>
            </a:p>
          </p:txBody>
        </p:sp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54312" y="2273985"/>
              <a:ext cx="1030504" cy="1030504"/>
            </a:xfrm>
            <a:prstGeom prst="ellipse">
              <a:avLst/>
            </a:prstGeom>
          </p:spPr>
        </p:pic>
        <p:sp>
          <p:nvSpPr>
            <p:cNvPr id="13" name="CuadroTexto 12"/>
            <p:cNvSpPr txBox="1"/>
            <p:nvPr/>
          </p:nvSpPr>
          <p:spPr>
            <a:xfrm>
              <a:off x="2449512" y="1570037"/>
              <a:ext cx="1602685" cy="6107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dirty="0">
                  <a:solidFill>
                    <a:srgbClr val="0000FF"/>
                  </a:solidFill>
                  <a:latin typeface="Comic Sans MS"/>
                  <a:cs typeface="Comic Sans MS"/>
                </a:rPr>
                <a:t>Clave </a:t>
              </a:r>
              <a:br>
                <a:rPr lang="es-ES" dirty="0">
                  <a:solidFill>
                    <a:srgbClr val="0000FF"/>
                  </a:solidFill>
                  <a:latin typeface="Comic Sans MS"/>
                  <a:cs typeface="Comic Sans MS"/>
                </a:rPr>
              </a:br>
              <a:r>
                <a:rPr lang="es-ES" dirty="0">
                  <a:solidFill>
                    <a:srgbClr val="0000FF"/>
                  </a:solidFill>
                  <a:latin typeface="Comic Sans MS"/>
                  <a:cs typeface="Comic Sans MS"/>
                </a:rPr>
                <a:t>criptográfica</a:t>
              </a:r>
            </a:p>
          </p:txBody>
        </p:sp>
        <p:sp>
          <p:nvSpPr>
            <p:cNvPr id="16" name="Flecha derecha 15"/>
            <p:cNvSpPr/>
            <p:nvPr/>
          </p:nvSpPr>
          <p:spPr bwMode="auto">
            <a:xfrm>
              <a:off x="3845074" y="2595273"/>
              <a:ext cx="566777" cy="346364"/>
            </a:xfrm>
            <a:prstGeom prst="rightArrow">
              <a:avLst/>
            </a:prstGeom>
            <a:solidFill>
              <a:srgbClr val="8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tlCol="0" anchor="ctr">
              <a:spAutoFit/>
            </a:bodyPr>
            <a:lstStyle/>
            <a:p>
              <a:pPr algn="ctr"/>
              <a:endParaRPr lang="es-ES" sz="3600" b="1" dirty="0" err="1">
                <a:solidFill>
                  <a:schemeClr val="tx1"/>
                </a:solidFill>
                <a:latin typeface="Helvetica" charset="0"/>
                <a:cs typeface="Helvetica" charset="0"/>
              </a:endParaRPr>
            </a:p>
          </p:txBody>
        </p:sp>
        <p:sp>
          <p:nvSpPr>
            <p:cNvPr id="29" name="Rectángulo 28"/>
            <p:cNvSpPr/>
            <p:nvPr/>
          </p:nvSpPr>
          <p:spPr bwMode="auto">
            <a:xfrm>
              <a:off x="4520137" y="2103437"/>
              <a:ext cx="1511405" cy="172585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tlCol="0" anchor="ctr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es-ES_tradnl" sz="1200" dirty="0">
                  <a:latin typeface="Courier"/>
                  <a:ea typeface="ＭＳ 明朝"/>
                  <a:cs typeface="Times New Roman"/>
                </a:rPr>
                <a:t>71 b0 9f 0b c1 e8 0b e6 5d b1 7c b8 </a:t>
              </a:r>
              <a:r>
                <a:rPr lang="es-ES_tradnl" sz="1200" dirty="0" err="1">
                  <a:latin typeface="Courier"/>
                  <a:ea typeface="ＭＳ 明朝"/>
                  <a:cs typeface="Times New Roman"/>
                </a:rPr>
                <a:t>cf</a:t>
              </a:r>
              <a:r>
                <a:rPr lang="es-ES_tradnl" sz="1200" dirty="0">
                  <a:latin typeface="Courier"/>
                  <a:ea typeface="ＭＳ 明朝"/>
                  <a:cs typeface="Times New Roman"/>
                </a:rPr>
                <a:t> d4 92 0f </a:t>
              </a:r>
              <a:r>
                <a:rPr lang="es-ES_tradnl" sz="1200" dirty="0" err="1">
                  <a:latin typeface="Courier"/>
                  <a:ea typeface="ＭＳ 明朝"/>
                  <a:cs typeface="Times New Roman"/>
                </a:rPr>
                <a:t>eb</a:t>
              </a:r>
              <a:r>
                <a:rPr lang="es-ES_tradnl" sz="1200" dirty="0">
                  <a:latin typeface="Courier"/>
                  <a:ea typeface="ＭＳ 明朝"/>
                  <a:cs typeface="Times New Roman"/>
                </a:rPr>
                <a:t> </a:t>
              </a:r>
              <a:r>
                <a:rPr lang="es-ES_tradnl" sz="1200" dirty="0" err="1">
                  <a:latin typeface="Courier"/>
                  <a:ea typeface="ＭＳ 明朝"/>
                  <a:cs typeface="Times New Roman"/>
                </a:rPr>
                <a:t>ae</a:t>
              </a:r>
              <a:r>
                <a:rPr lang="es-ES_tradnl" sz="1200" dirty="0">
                  <a:latin typeface="Courier"/>
                  <a:ea typeface="ＭＳ 明朝"/>
                  <a:cs typeface="Times New Roman"/>
                </a:rPr>
                <a:t> e7 e9 4a 63 38 6c 70 47 </a:t>
              </a:r>
              <a:r>
                <a:rPr lang="es-ES_tradnl" sz="1200" dirty="0" err="1">
                  <a:latin typeface="Courier"/>
                  <a:ea typeface="ＭＳ 明朝"/>
                  <a:cs typeface="Times New Roman"/>
                </a:rPr>
                <a:t>fc</a:t>
              </a:r>
              <a:r>
                <a:rPr lang="es-ES_tradnl" sz="1200" dirty="0">
                  <a:latin typeface="Courier"/>
                  <a:ea typeface="ＭＳ 明朝"/>
                  <a:cs typeface="Times New Roman"/>
                </a:rPr>
                <a:t> 7d e2 </a:t>
              </a:r>
              <a:r>
                <a:rPr lang="es-ES_tradnl" sz="1200" dirty="0" err="1">
                  <a:latin typeface="Courier"/>
                  <a:ea typeface="ＭＳ 明朝"/>
                  <a:cs typeface="Times New Roman"/>
                </a:rPr>
                <a:t>ef</a:t>
              </a:r>
              <a:r>
                <a:rPr lang="es-ES_tradnl" sz="1200" dirty="0">
                  <a:latin typeface="Courier"/>
                  <a:ea typeface="ＭＳ 明朝"/>
                  <a:cs typeface="Times New Roman"/>
                </a:rPr>
                <a:t> 2c f3 f0 </a:t>
              </a:r>
              <a:r>
                <a:rPr lang="es-ES_tradnl" sz="1200" dirty="0" err="1">
                  <a:latin typeface="Courier"/>
                  <a:ea typeface="ＭＳ 明朝"/>
                  <a:cs typeface="Times New Roman"/>
                </a:rPr>
                <a:t>cf</a:t>
              </a:r>
              <a:r>
                <a:rPr lang="es-ES_tradnl" sz="1200" dirty="0">
                  <a:latin typeface="Courier"/>
                  <a:ea typeface="ＭＳ 明朝"/>
                  <a:cs typeface="Times New Roman"/>
                </a:rPr>
                <a:t> 5f 0c 9c 2c e6 39 ce </a:t>
              </a:r>
              <a:r>
                <a:rPr lang="es-ES_tradnl" sz="1200" dirty="0" err="1">
                  <a:latin typeface="Courier"/>
                  <a:ea typeface="ＭＳ 明朝"/>
                  <a:cs typeface="Times New Roman"/>
                </a:rPr>
                <a:t>bf</a:t>
              </a:r>
              <a:endParaRPr lang="es-CL" sz="1200" dirty="0">
                <a:latin typeface="Cambria"/>
                <a:ea typeface="ＭＳ 明朝"/>
                <a:cs typeface="Times New Roman"/>
              </a:endParaRPr>
            </a:p>
          </p:txBody>
        </p:sp>
        <p:sp>
          <p:nvSpPr>
            <p:cNvPr id="31" name="CuadroTexto 30"/>
            <p:cNvSpPr txBox="1"/>
            <p:nvPr/>
          </p:nvSpPr>
          <p:spPr>
            <a:xfrm>
              <a:off x="4583112" y="1493837"/>
              <a:ext cx="1333418" cy="6107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dirty="0">
                  <a:solidFill>
                    <a:srgbClr val="0000FF"/>
                  </a:solidFill>
                  <a:latin typeface="Comic Sans MS"/>
                  <a:cs typeface="Comic Sans MS"/>
                </a:rPr>
                <a:t>Mensaje </a:t>
              </a:r>
              <a:br>
                <a:rPr lang="es-ES" dirty="0">
                  <a:solidFill>
                    <a:srgbClr val="0000FF"/>
                  </a:solidFill>
                  <a:latin typeface="Comic Sans MS"/>
                  <a:cs typeface="Comic Sans MS"/>
                </a:rPr>
              </a:br>
              <a:r>
                <a:rPr lang="es-ES" dirty="0">
                  <a:solidFill>
                    <a:srgbClr val="0000FF"/>
                  </a:solidFill>
                  <a:latin typeface="Comic Sans MS"/>
                  <a:cs typeface="Comic Sans MS"/>
                </a:rPr>
                <a:t>encriptado</a:t>
              </a:r>
            </a:p>
          </p:txBody>
        </p:sp>
      </p:grpSp>
      <p:grpSp>
        <p:nvGrpSpPr>
          <p:cNvPr id="35" name="Agrupar 34"/>
          <p:cNvGrpSpPr/>
          <p:nvPr/>
        </p:nvGrpSpPr>
        <p:grpSpPr>
          <a:xfrm>
            <a:off x="6149935" y="1798637"/>
            <a:ext cx="3767177" cy="3356437"/>
            <a:chOff x="6149935" y="1798637"/>
            <a:chExt cx="3767177" cy="3356437"/>
          </a:xfrm>
        </p:grpSpPr>
        <p:sp>
          <p:nvSpPr>
            <p:cNvPr id="19" name="Recortar rectángulo de esquina sencilla 18"/>
            <p:cNvSpPr/>
            <p:nvPr/>
          </p:nvSpPr>
          <p:spPr bwMode="auto">
            <a:xfrm>
              <a:off x="8316912" y="3932237"/>
              <a:ext cx="1600200" cy="1222837"/>
            </a:xfrm>
            <a:prstGeom prst="snip1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tlCol="0" anchor="ctr">
              <a:spAutoFit/>
            </a:bodyPr>
            <a:lstStyle/>
            <a:p>
              <a:pPr algn="ctr"/>
              <a:r>
                <a:rPr lang="es-ES" sz="1500" dirty="0">
                  <a:solidFill>
                    <a:schemeClr val="tx1"/>
                  </a:solidFill>
                  <a:latin typeface="Arial"/>
                  <a:cs typeface="Arial"/>
                </a:rPr>
                <a:t>  </a:t>
              </a:r>
              <a:r>
                <a:rPr lang="es-ES" sz="1500" dirty="0">
                  <a:solidFill>
                    <a:schemeClr val="tx1"/>
                  </a:solidFill>
                  <a:latin typeface="Comic Sans MS"/>
                  <a:cs typeface="Comic Sans MS"/>
                </a:rPr>
                <a:t>Mami voy en camino, ¿tenemos pan para la once?</a:t>
              </a:r>
              <a:endParaRPr lang="es-ES" sz="1200" dirty="0">
                <a:solidFill>
                  <a:schemeClr val="tx1"/>
                </a:solidFill>
                <a:latin typeface="Arial"/>
                <a:cs typeface="Arial"/>
              </a:endParaRPr>
            </a:p>
            <a:p>
              <a:pPr algn="ctr"/>
              <a:endParaRPr lang="es-ES" sz="1200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sp>
          <p:nvSpPr>
            <p:cNvPr id="20" name="CuadroTexto 19"/>
            <p:cNvSpPr txBox="1"/>
            <p:nvPr/>
          </p:nvSpPr>
          <p:spPr>
            <a:xfrm>
              <a:off x="8621712" y="3475037"/>
              <a:ext cx="1165704" cy="3531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s-ES" dirty="0">
                  <a:solidFill>
                    <a:srgbClr val="0000FF"/>
                  </a:solidFill>
                  <a:latin typeface="Comic Sans MS"/>
                  <a:cs typeface="Comic Sans MS"/>
                </a:rPr>
                <a:t>Receptor</a:t>
              </a:r>
            </a:p>
          </p:txBody>
        </p:sp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69112" y="2437596"/>
              <a:ext cx="1030504" cy="1030504"/>
            </a:xfrm>
            <a:prstGeom prst="ellipse">
              <a:avLst/>
            </a:prstGeom>
          </p:spPr>
        </p:pic>
        <p:sp>
          <p:nvSpPr>
            <p:cNvPr id="22" name="Flecha derecha 21"/>
            <p:cNvSpPr/>
            <p:nvPr/>
          </p:nvSpPr>
          <p:spPr bwMode="auto">
            <a:xfrm rot="2233981">
              <a:off x="7882776" y="3356202"/>
              <a:ext cx="566777" cy="346364"/>
            </a:xfrm>
            <a:prstGeom prst="rightArrow">
              <a:avLst/>
            </a:prstGeom>
            <a:solidFill>
              <a:srgbClr val="8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tlCol="0" anchor="ctr">
              <a:spAutoFit/>
            </a:bodyPr>
            <a:lstStyle/>
            <a:p>
              <a:pPr algn="ctr"/>
              <a:endParaRPr lang="es-ES" sz="3600" b="1" dirty="0" err="1">
                <a:solidFill>
                  <a:schemeClr val="tx1"/>
                </a:solidFill>
                <a:latin typeface="Helvetica" charset="0"/>
                <a:cs typeface="Helvetica" charset="0"/>
              </a:endParaRPr>
            </a:p>
          </p:txBody>
        </p:sp>
        <p:sp>
          <p:nvSpPr>
            <p:cNvPr id="24" name="CuadroTexto 23"/>
            <p:cNvSpPr txBox="1"/>
            <p:nvPr/>
          </p:nvSpPr>
          <p:spPr>
            <a:xfrm>
              <a:off x="6564312" y="1798637"/>
              <a:ext cx="1602685" cy="6107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dirty="0">
                  <a:solidFill>
                    <a:srgbClr val="0000FF"/>
                  </a:solidFill>
                  <a:latin typeface="Comic Sans MS"/>
                  <a:cs typeface="Comic Sans MS"/>
                </a:rPr>
                <a:t>Clave </a:t>
              </a:r>
              <a:br>
                <a:rPr lang="es-ES" dirty="0">
                  <a:solidFill>
                    <a:srgbClr val="0000FF"/>
                  </a:solidFill>
                  <a:latin typeface="Comic Sans MS"/>
                  <a:cs typeface="Comic Sans MS"/>
                </a:rPr>
              </a:br>
              <a:r>
                <a:rPr lang="es-ES" dirty="0">
                  <a:solidFill>
                    <a:srgbClr val="0000FF"/>
                  </a:solidFill>
                  <a:latin typeface="Comic Sans MS"/>
                  <a:cs typeface="Comic Sans MS"/>
                </a:rPr>
                <a:t>criptográfica</a:t>
              </a:r>
            </a:p>
          </p:txBody>
        </p:sp>
        <p:sp>
          <p:nvSpPr>
            <p:cNvPr id="32" name="Flecha derecha 31"/>
            <p:cNvSpPr/>
            <p:nvPr/>
          </p:nvSpPr>
          <p:spPr bwMode="auto">
            <a:xfrm>
              <a:off x="6149935" y="2624857"/>
              <a:ext cx="566777" cy="346364"/>
            </a:xfrm>
            <a:prstGeom prst="rightArrow">
              <a:avLst/>
            </a:prstGeom>
            <a:solidFill>
              <a:srgbClr val="8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tlCol="0" anchor="ctr">
              <a:spAutoFit/>
            </a:bodyPr>
            <a:lstStyle/>
            <a:p>
              <a:pPr algn="ctr"/>
              <a:endParaRPr lang="es-ES" sz="3600" b="1" dirty="0" err="1">
                <a:solidFill>
                  <a:schemeClr val="tx1"/>
                </a:solidFill>
                <a:latin typeface="Helvetica" charset="0"/>
                <a:cs typeface="Helvetic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00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>
            <a:spLocks noChangeArrowheads="1"/>
          </p:cNvSpPr>
          <p:nvPr/>
        </p:nvSpPr>
        <p:spPr bwMode="auto">
          <a:xfrm>
            <a:off x="0" y="274637"/>
            <a:ext cx="10080626" cy="7589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sz="4600" dirty="0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Data </a:t>
            </a:r>
            <a:r>
              <a:rPr lang="es-ES" sz="4600" dirty="0" err="1">
                <a:solidFill>
                  <a:schemeClr val="accent2">
                    <a:lumMod val="50000"/>
                  </a:schemeClr>
                </a:solidFill>
                <a:latin typeface="Comic Sans MS"/>
                <a:cs typeface="Comic Sans MS"/>
              </a:rPr>
              <a:t>encryption</a:t>
            </a:r>
            <a:endParaRPr lang="es-ES" sz="4600" dirty="0">
              <a:solidFill>
                <a:schemeClr val="accent2">
                  <a:lumMod val="50000"/>
                </a:schemeClr>
              </a:solidFill>
              <a:latin typeface="Comic Sans MS"/>
              <a:cs typeface="Comic Sans MS"/>
            </a:endParaRPr>
          </a:p>
        </p:txBody>
      </p:sp>
      <p:grpSp>
        <p:nvGrpSpPr>
          <p:cNvPr id="33" name="Agrupar 32"/>
          <p:cNvGrpSpPr/>
          <p:nvPr/>
        </p:nvGrpSpPr>
        <p:grpSpPr>
          <a:xfrm>
            <a:off x="315912" y="2817063"/>
            <a:ext cx="1981199" cy="3717900"/>
            <a:chOff x="315912" y="1674063"/>
            <a:chExt cx="1981199" cy="3717900"/>
          </a:xfrm>
        </p:grpSpPr>
        <p:sp>
          <p:nvSpPr>
            <p:cNvPr id="2" name="Recortar rectángulo de esquina sencilla 1"/>
            <p:cNvSpPr/>
            <p:nvPr/>
          </p:nvSpPr>
          <p:spPr bwMode="auto">
            <a:xfrm>
              <a:off x="468312" y="2179637"/>
              <a:ext cx="1600200" cy="1222837"/>
            </a:xfrm>
            <a:prstGeom prst="snip1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tlCol="0" anchor="ctr">
              <a:spAutoFit/>
            </a:bodyPr>
            <a:lstStyle/>
            <a:p>
              <a:pPr algn="ctr"/>
              <a:r>
                <a:rPr lang="es-ES" sz="1500" dirty="0">
                  <a:solidFill>
                    <a:schemeClr val="tx1"/>
                  </a:solidFill>
                  <a:latin typeface="Arial"/>
                  <a:cs typeface="Arial"/>
                </a:rPr>
                <a:t>  </a:t>
              </a:r>
              <a:r>
                <a:rPr lang="es-ES" sz="1500" dirty="0" err="1">
                  <a:solidFill>
                    <a:schemeClr val="tx1"/>
                  </a:solidFill>
                  <a:latin typeface="Comic Sans MS"/>
                  <a:cs typeface="Comic Sans MS"/>
                </a:rPr>
                <a:t>Mom</a:t>
              </a:r>
              <a:r>
                <a:rPr lang="es-ES" sz="1500" dirty="0">
                  <a:solidFill>
                    <a:schemeClr val="tx1"/>
                  </a:solidFill>
                  <a:latin typeface="Comic Sans MS"/>
                  <a:cs typeface="Comic Sans MS"/>
                </a:rPr>
                <a:t>, I am </a:t>
              </a:r>
              <a:r>
                <a:rPr lang="es-ES" sz="1500" dirty="0" err="1">
                  <a:solidFill>
                    <a:schemeClr val="tx1"/>
                  </a:solidFill>
                  <a:latin typeface="Comic Sans MS"/>
                  <a:cs typeface="Comic Sans MS"/>
                </a:rPr>
                <a:t>on</a:t>
              </a:r>
              <a:r>
                <a:rPr lang="es-ES" sz="1500" dirty="0">
                  <a:solidFill>
                    <a:schemeClr val="tx1"/>
                  </a:solidFill>
                  <a:latin typeface="Comic Sans MS"/>
                  <a:cs typeface="Comic Sans MS"/>
                </a:rPr>
                <a:t> </a:t>
              </a:r>
              <a:r>
                <a:rPr lang="es-ES" sz="1500" dirty="0" err="1">
                  <a:solidFill>
                    <a:schemeClr val="tx1"/>
                  </a:solidFill>
                  <a:latin typeface="Comic Sans MS"/>
                  <a:cs typeface="Comic Sans MS"/>
                </a:rPr>
                <a:t>my</a:t>
              </a:r>
              <a:r>
                <a:rPr lang="es-ES" sz="1500" dirty="0">
                  <a:solidFill>
                    <a:schemeClr val="tx1"/>
                  </a:solidFill>
                  <a:latin typeface="Comic Sans MS"/>
                  <a:cs typeface="Comic Sans MS"/>
                </a:rPr>
                <a:t> </a:t>
              </a:r>
              <a:r>
                <a:rPr lang="es-ES" sz="1500" dirty="0" err="1">
                  <a:solidFill>
                    <a:schemeClr val="tx1"/>
                  </a:solidFill>
                  <a:latin typeface="Comic Sans MS"/>
                  <a:cs typeface="Comic Sans MS"/>
                </a:rPr>
                <a:t>way</a:t>
              </a:r>
              <a:r>
                <a:rPr lang="es-ES" sz="1500" dirty="0">
                  <a:solidFill>
                    <a:schemeClr val="tx1"/>
                  </a:solidFill>
                  <a:latin typeface="Comic Sans MS"/>
                  <a:cs typeface="Comic Sans MS"/>
                </a:rPr>
                <a:t>, do </a:t>
              </a:r>
              <a:r>
                <a:rPr lang="es-ES" sz="1500" dirty="0" err="1">
                  <a:solidFill>
                    <a:schemeClr val="tx1"/>
                  </a:solidFill>
                  <a:latin typeface="Comic Sans MS"/>
                  <a:cs typeface="Comic Sans MS"/>
                </a:rPr>
                <a:t>we</a:t>
              </a:r>
              <a:r>
                <a:rPr lang="es-ES" sz="1500" dirty="0">
                  <a:solidFill>
                    <a:schemeClr val="tx1"/>
                  </a:solidFill>
                  <a:latin typeface="Comic Sans MS"/>
                  <a:cs typeface="Comic Sans MS"/>
                </a:rPr>
                <a:t> </a:t>
              </a:r>
              <a:r>
                <a:rPr lang="es-ES" sz="1500" dirty="0" err="1">
                  <a:solidFill>
                    <a:schemeClr val="tx1"/>
                  </a:solidFill>
                  <a:latin typeface="Comic Sans MS"/>
                  <a:cs typeface="Comic Sans MS"/>
                </a:rPr>
                <a:t>have</a:t>
              </a:r>
              <a:r>
                <a:rPr lang="es-ES" sz="1500" dirty="0">
                  <a:solidFill>
                    <a:schemeClr val="tx1"/>
                  </a:solidFill>
                  <a:latin typeface="Comic Sans MS"/>
                  <a:cs typeface="Comic Sans MS"/>
                </a:rPr>
                <a:t> </a:t>
              </a:r>
              <a:r>
                <a:rPr lang="es-ES" sz="1500" dirty="0" err="1">
                  <a:solidFill>
                    <a:schemeClr val="tx1"/>
                  </a:solidFill>
                  <a:latin typeface="Comic Sans MS"/>
                  <a:cs typeface="Comic Sans MS"/>
                </a:rPr>
                <a:t>hotdogs</a:t>
              </a:r>
              <a:r>
                <a:rPr lang="es-ES" sz="1500" dirty="0">
                  <a:solidFill>
                    <a:schemeClr val="tx1"/>
                  </a:solidFill>
                  <a:latin typeface="Comic Sans MS"/>
                  <a:cs typeface="Comic Sans MS"/>
                </a:rPr>
                <a:t> </a:t>
              </a:r>
              <a:r>
                <a:rPr lang="es-ES" sz="1500" dirty="0" err="1">
                  <a:solidFill>
                    <a:schemeClr val="tx1"/>
                  </a:solidFill>
                  <a:latin typeface="Comic Sans MS"/>
                  <a:cs typeface="Comic Sans MS"/>
                </a:rPr>
                <a:t>for</a:t>
              </a:r>
              <a:r>
                <a:rPr lang="es-ES" sz="1500" dirty="0">
                  <a:solidFill>
                    <a:schemeClr val="tx1"/>
                  </a:solidFill>
                  <a:latin typeface="Comic Sans MS"/>
                  <a:cs typeface="Comic Sans MS"/>
                </a:rPr>
                <a:t> </a:t>
              </a:r>
              <a:r>
                <a:rPr lang="es-ES" sz="1500" dirty="0" err="1">
                  <a:solidFill>
                    <a:schemeClr val="tx1"/>
                  </a:solidFill>
                  <a:latin typeface="Comic Sans MS"/>
                  <a:cs typeface="Comic Sans MS"/>
                </a:rPr>
                <a:t>dinner</a:t>
              </a:r>
              <a:r>
                <a:rPr lang="es-ES" sz="1500" dirty="0">
                  <a:solidFill>
                    <a:schemeClr val="tx1"/>
                  </a:solidFill>
                  <a:latin typeface="Comic Sans MS"/>
                  <a:cs typeface="Comic Sans MS"/>
                </a:rPr>
                <a:t>?</a:t>
              </a:r>
              <a:endParaRPr lang="es-ES" sz="1200" dirty="0">
                <a:solidFill>
                  <a:schemeClr val="tx1"/>
                </a:solidFill>
                <a:latin typeface="Arial"/>
                <a:cs typeface="Arial"/>
              </a:endParaRPr>
            </a:p>
            <a:p>
              <a:pPr algn="ctr"/>
              <a:endParaRPr lang="es-ES" sz="1200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696912" y="1674063"/>
              <a:ext cx="1027745" cy="3531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err="1">
                  <a:solidFill>
                    <a:srgbClr val="0000FF"/>
                  </a:solidFill>
                  <a:latin typeface="Comic Sans MS"/>
                  <a:cs typeface="Comic Sans MS"/>
                </a:rPr>
                <a:t>Emitter</a:t>
              </a:r>
              <a:endParaRPr lang="es-ES" dirty="0">
                <a:solidFill>
                  <a:srgbClr val="0000FF"/>
                </a:solidFill>
                <a:latin typeface="Comic Sans MS"/>
                <a:cs typeface="Comic Sans MS"/>
              </a:endParaRPr>
            </a:p>
          </p:txBody>
        </p:sp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5912" y="3703637"/>
              <a:ext cx="1981199" cy="1688326"/>
            </a:xfrm>
            <a:prstGeom prst="roundRect">
              <a:avLst/>
            </a:prstGeom>
            <a:ln>
              <a:solidFill>
                <a:srgbClr val="000000"/>
              </a:solidFill>
            </a:ln>
          </p:spPr>
        </p:pic>
      </p:grp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3512" y="5456237"/>
            <a:ext cx="2136350" cy="1600200"/>
          </a:xfrm>
          <a:prstGeom prst="roundRect">
            <a:avLst/>
          </a:prstGeom>
          <a:ln>
            <a:solidFill>
              <a:srgbClr val="000000"/>
            </a:solidFill>
          </a:ln>
        </p:spPr>
      </p:pic>
      <p:grpSp>
        <p:nvGrpSpPr>
          <p:cNvPr id="34" name="Agrupar 33"/>
          <p:cNvGrpSpPr/>
          <p:nvPr/>
        </p:nvGrpSpPr>
        <p:grpSpPr>
          <a:xfrm>
            <a:off x="1886422" y="1341437"/>
            <a:ext cx="4145120" cy="2487858"/>
            <a:chOff x="1886422" y="1341437"/>
            <a:chExt cx="4145120" cy="2487858"/>
          </a:xfrm>
        </p:grpSpPr>
        <p:sp>
          <p:nvSpPr>
            <p:cNvPr id="3" name="Flecha derecha 2"/>
            <p:cNvSpPr/>
            <p:nvPr/>
          </p:nvSpPr>
          <p:spPr bwMode="auto">
            <a:xfrm rot="20111695">
              <a:off x="1886422" y="2892150"/>
              <a:ext cx="566777" cy="346364"/>
            </a:xfrm>
            <a:prstGeom prst="rightArrow">
              <a:avLst/>
            </a:prstGeom>
            <a:solidFill>
              <a:srgbClr val="8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tlCol="0" anchor="ctr">
              <a:spAutoFit/>
            </a:bodyPr>
            <a:lstStyle/>
            <a:p>
              <a:pPr algn="ctr"/>
              <a:endParaRPr lang="es-ES" sz="3600" b="1" dirty="0" err="1">
                <a:solidFill>
                  <a:schemeClr val="tx1"/>
                </a:solidFill>
                <a:latin typeface="Helvetica" charset="0"/>
                <a:cs typeface="Helvetica" charset="0"/>
              </a:endParaRPr>
            </a:p>
          </p:txBody>
        </p:sp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54312" y="2273985"/>
              <a:ext cx="1030504" cy="1030504"/>
            </a:xfrm>
            <a:prstGeom prst="ellipse">
              <a:avLst/>
            </a:prstGeom>
          </p:spPr>
        </p:pic>
        <p:sp>
          <p:nvSpPr>
            <p:cNvPr id="13" name="CuadroTexto 12"/>
            <p:cNvSpPr txBox="1"/>
            <p:nvPr/>
          </p:nvSpPr>
          <p:spPr>
            <a:xfrm>
              <a:off x="2581669" y="1570037"/>
              <a:ext cx="1338377" cy="6107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dirty="0" err="1">
                  <a:solidFill>
                    <a:srgbClr val="0000FF"/>
                  </a:solidFill>
                  <a:latin typeface="Comic Sans MS"/>
                  <a:cs typeface="Comic Sans MS"/>
                </a:rPr>
                <a:t>Encryption</a:t>
              </a:r>
              <a:r>
                <a:rPr lang="es-ES" dirty="0">
                  <a:solidFill>
                    <a:srgbClr val="0000FF"/>
                  </a:solidFill>
                  <a:latin typeface="Comic Sans MS"/>
                  <a:cs typeface="Comic Sans MS"/>
                </a:rPr>
                <a:t> </a:t>
              </a:r>
              <a:br>
                <a:rPr lang="es-ES" dirty="0">
                  <a:solidFill>
                    <a:srgbClr val="0000FF"/>
                  </a:solidFill>
                  <a:latin typeface="Comic Sans MS"/>
                  <a:cs typeface="Comic Sans MS"/>
                </a:rPr>
              </a:br>
              <a:r>
                <a:rPr lang="es-ES" dirty="0">
                  <a:solidFill>
                    <a:srgbClr val="0000FF"/>
                  </a:solidFill>
                  <a:latin typeface="Comic Sans MS"/>
                  <a:cs typeface="Comic Sans MS"/>
                </a:rPr>
                <a:t>Key</a:t>
              </a:r>
            </a:p>
          </p:txBody>
        </p:sp>
        <p:sp>
          <p:nvSpPr>
            <p:cNvPr id="16" name="Flecha derecha 15"/>
            <p:cNvSpPr/>
            <p:nvPr/>
          </p:nvSpPr>
          <p:spPr bwMode="auto">
            <a:xfrm>
              <a:off x="3845074" y="2595273"/>
              <a:ext cx="566777" cy="346364"/>
            </a:xfrm>
            <a:prstGeom prst="rightArrow">
              <a:avLst/>
            </a:prstGeom>
            <a:solidFill>
              <a:srgbClr val="8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tlCol="0" anchor="ctr">
              <a:spAutoFit/>
            </a:bodyPr>
            <a:lstStyle/>
            <a:p>
              <a:pPr algn="ctr"/>
              <a:endParaRPr lang="es-ES" sz="3600" b="1" dirty="0" err="1">
                <a:solidFill>
                  <a:schemeClr val="tx1"/>
                </a:solidFill>
                <a:latin typeface="Helvetica" charset="0"/>
                <a:cs typeface="Helvetica" charset="0"/>
              </a:endParaRPr>
            </a:p>
          </p:txBody>
        </p:sp>
        <p:sp>
          <p:nvSpPr>
            <p:cNvPr id="29" name="Rectángulo 28"/>
            <p:cNvSpPr/>
            <p:nvPr/>
          </p:nvSpPr>
          <p:spPr bwMode="auto">
            <a:xfrm>
              <a:off x="4520137" y="2103437"/>
              <a:ext cx="1511405" cy="172585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tlCol="0" anchor="ctr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es-ES_tradnl" sz="1200" dirty="0">
                  <a:latin typeface="Courier"/>
                  <a:ea typeface="ＭＳ 明朝"/>
                  <a:cs typeface="Times New Roman"/>
                </a:rPr>
                <a:t>71 b0 9f 0b c1 e8 0b e6 5d b1 7c b8 </a:t>
              </a:r>
              <a:r>
                <a:rPr lang="es-ES_tradnl" sz="1200" dirty="0" err="1">
                  <a:latin typeface="Courier"/>
                  <a:ea typeface="ＭＳ 明朝"/>
                  <a:cs typeface="Times New Roman"/>
                </a:rPr>
                <a:t>cf</a:t>
              </a:r>
              <a:r>
                <a:rPr lang="es-ES_tradnl" sz="1200" dirty="0">
                  <a:latin typeface="Courier"/>
                  <a:ea typeface="ＭＳ 明朝"/>
                  <a:cs typeface="Times New Roman"/>
                </a:rPr>
                <a:t> d4 92 0f </a:t>
              </a:r>
              <a:r>
                <a:rPr lang="es-ES_tradnl" sz="1200" dirty="0" err="1">
                  <a:latin typeface="Courier"/>
                  <a:ea typeface="ＭＳ 明朝"/>
                  <a:cs typeface="Times New Roman"/>
                </a:rPr>
                <a:t>eb</a:t>
              </a:r>
              <a:r>
                <a:rPr lang="es-ES_tradnl" sz="1200" dirty="0">
                  <a:latin typeface="Courier"/>
                  <a:ea typeface="ＭＳ 明朝"/>
                  <a:cs typeface="Times New Roman"/>
                </a:rPr>
                <a:t> </a:t>
              </a:r>
              <a:r>
                <a:rPr lang="es-ES_tradnl" sz="1200" dirty="0" err="1">
                  <a:latin typeface="Courier"/>
                  <a:ea typeface="ＭＳ 明朝"/>
                  <a:cs typeface="Times New Roman"/>
                </a:rPr>
                <a:t>ae</a:t>
              </a:r>
              <a:r>
                <a:rPr lang="es-ES_tradnl" sz="1200" dirty="0">
                  <a:latin typeface="Courier"/>
                  <a:ea typeface="ＭＳ 明朝"/>
                  <a:cs typeface="Times New Roman"/>
                </a:rPr>
                <a:t> e7 e9 4a 63 38 6c 70 47 </a:t>
              </a:r>
              <a:r>
                <a:rPr lang="es-ES_tradnl" sz="1200" dirty="0" err="1">
                  <a:latin typeface="Courier"/>
                  <a:ea typeface="ＭＳ 明朝"/>
                  <a:cs typeface="Times New Roman"/>
                </a:rPr>
                <a:t>fc</a:t>
              </a:r>
              <a:r>
                <a:rPr lang="es-ES_tradnl" sz="1200" dirty="0">
                  <a:latin typeface="Courier"/>
                  <a:ea typeface="ＭＳ 明朝"/>
                  <a:cs typeface="Times New Roman"/>
                </a:rPr>
                <a:t> 7d e2 </a:t>
              </a:r>
              <a:r>
                <a:rPr lang="es-ES_tradnl" sz="1200" dirty="0" err="1">
                  <a:latin typeface="Courier"/>
                  <a:ea typeface="ＭＳ 明朝"/>
                  <a:cs typeface="Times New Roman"/>
                </a:rPr>
                <a:t>ef</a:t>
              </a:r>
              <a:r>
                <a:rPr lang="es-ES_tradnl" sz="1200" dirty="0">
                  <a:latin typeface="Courier"/>
                  <a:ea typeface="ＭＳ 明朝"/>
                  <a:cs typeface="Times New Roman"/>
                </a:rPr>
                <a:t> 2c f3 f0 </a:t>
              </a:r>
              <a:r>
                <a:rPr lang="es-ES_tradnl" sz="1200" dirty="0" err="1">
                  <a:latin typeface="Courier"/>
                  <a:ea typeface="ＭＳ 明朝"/>
                  <a:cs typeface="Times New Roman"/>
                </a:rPr>
                <a:t>cf</a:t>
              </a:r>
              <a:r>
                <a:rPr lang="es-ES_tradnl" sz="1200" dirty="0">
                  <a:latin typeface="Courier"/>
                  <a:ea typeface="ＭＳ 明朝"/>
                  <a:cs typeface="Times New Roman"/>
                </a:rPr>
                <a:t> 5f 0c 9c 2c e6 39 ce </a:t>
              </a:r>
              <a:r>
                <a:rPr lang="es-ES_tradnl" sz="1200" dirty="0" err="1">
                  <a:latin typeface="Courier"/>
                  <a:ea typeface="ＭＳ 明朝"/>
                  <a:cs typeface="Times New Roman"/>
                </a:rPr>
                <a:t>bf</a:t>
              </a:r>
              <a:endParaRPr lang="es-CL" sz="1200" dirty="0">
                <a:latin typeface="Cambria"/>
                <a:ea typeface="ＭＳ 明朝"/>
                <a:cs typeface="Times New Roman"/>
              </a:endParaRPr>
            </a:p>
          </p:txBody>
        </p:sp>
        <p:sp>
          <p:nvSpPr>
            <p:cNvPr id="31" name="CuadroTexto 30"/>
            <p:cNvSpPr txBox="1"/>
            <p:nvPr/>
          </p:nvSpPr>
          <p:spPr>
            <a:xfrm>
              <a:off x="4603065" y="1341437"/>
              <a:ext cx="1293518" cy="6107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dirty="0" err="1">
                  <a:solidFill>
                    <a:srgbClr val="0000FF"/>
                  </a:solidFill>
                  <a:latin typeface="Comic Sans MS"/>
                  <a:cs typeface="Comic Sans MS"/>
                </a:rPr>
                <a:t>Encrypted</a:t>
              </a:r>
              <a:r>
                <a:rPr lang="es-ES" dirty="0">
                  <a:solidFill>
                    <a:srgbClr val="0000FF"/>
                  </a:solidFill>
                  <a:latin typeface="Comic Sans MS"/>
                  <a:cs typeface="Comic Sans MS"/>
                </a:rPr>
                <a:t> </a:t>
              </a:r>
              <a:br>
                <a:rPr lang="es-ES" dirty="0">
                  <a:solidFill>
                    <a:srgbClr val="0000FF"/>
                  </a:solidFill>
                  <a:latin typeface="Comic Sans MS"/>
                  <a:cs typeface="Comic Sans MS"/>
                </a:rPr>
              </a:br>
              <a:r>
                <a:rPr lang="es-ES" dirty="0" err="1">
                  <a:solidFill>
                    <a:srgbClr val="0000FF"/>
                  </a:solidFill>
                  <a:latin typeface="Comic Sans MS"/>
                  <a:cs typeface="Comic Sans MS"/>
                </a:rPr>
                <a:t>Message</a:t>
              </a:r>
              <a:endParaRPr lang="es-ES" dirty="0">
                <a:solidFill>
                  <a:srgbClr val="0000FF"/>
                </a:solidFill>
                <a:latin typeface="Comic Sans MS"/>
                <a:cs typeface="Comic Sans MS"/>
              </a:endParaRPr>
            </a:p>
          </p:txBody>
        </p:sp>
      </p:grpSp>
      <p:grpSp>
        <p:nvGrpSpPr>
          <p:cNvPr id="35" name="Agrupar 34"/>
          <p:cNvGrpSpPr/>
          <p:nvPr/>
        </p:nvGrpSpPr>
        <p:grpSpPr>
          <a:xfrm>
            <a:off x="6149935" y="1798637"/>
            <a:ext cx="3767177" cy="3356437"/>
            <a:chOff x="6149935" y="1798637"/>
            <a:chExt cx="3767177" cy="3356437"/>
          </a:xfrm>
        </p:grpSpPr>
        <p:sp>
          <p:nvSpPr>
            <p:cNvPr id="19" name="Recortar rectángulo de esquina sencilla 18"/>
            <p:cNvSpPr/>
            <p:nvPr/>
          </p:nvSpPr>
          <p:spPr bwMode="auto">
            <a:xfrm>
              <a:off x="8316912" y="3932237"/>
              <a:ext cx="1600200" cy="1222837"/>
            </a:xfrm>
            <a:prstGeom prst="snip1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tlCol="0" anchor="ctr">
              <a:spAutoFit/>
            </a:bodyPr>
            <a:lstStyle/>
            <a:p>
              <a:pPr algn="ctr"/>
              <a:r>
                <a:rPr lang="es-ES" sz="1500" dirty="0" err="1">
                  <a:solidFill>
                    <a:schemeClr val="tx1"/>
                  </a:solidFill>
                  <a:latin typeface="Comic Sans MS"/>
                  <a:cs typeface="Comic Sans MS"/>
                </a:rPr>
                <a:t>Mom</a:t>
              </a:r>
              <a:r>
                <a:rPr lang="es-ES" sz="1500" dirty="0">
                  <a:solidFill>
                    <a:schemeClr val="tx1"/>
                  </a:solidFill>
                  <a:latin typeface="Comic Sans MS"/>
                  <a:cs typeface="Comic Sans MS"/>
                </a:rPr>
                <a:t>, I am </a:t>
              </a:r>
              <a:r>
                <a:rPr lang="es-ES" sz="1500" dirty="0" err="1">
                  <a:solidFill>
                    <a:schemeClr val="tx1"/>
                  </a:solidFill>
                  <a:latin typeface="Comic Sans MS"/>
                  <a:cs typeface="Comic Sans MS"/>
                </a:rPr>
                <a:t>on</a:t>
              </a:r>
              <a:r>
                <a:rPr lang="es-ES" sz="1500" dirty="0">
                  <a:solidFill>
                    <a:schemeClr val="tx1"/>
                  </a:solidFill>
                  <a:latin typeface="Comic Sans MS"/>
                  <a:cs typeface="Comic Sans MS"/>
                </a:rPr>
                <a:t> </a:t>
              </a:r>
              <a:r>
                <a:rPr lang="es-ES" sz="1500" dirty="0" err="1">
                  <a:solidFill>
                    <a:schemeClr val="tx1"/>
                  </a:solidFill>
                  <a:latin typeface="Comic Sans MS"/>
                  <a:cs typeface="Comic Sans MS"/>
                </a:rPr>
                <a:t>my</a:t>
              </a:r>
              <a:r>
                <a:rPr lang="es-ES" sz="1500" dirty="0">
                  <a:solidFill>
                    <a:schemeClr val="tx1"/>
                  </a:solidFill>
                  <a:latin typeface="Comic Sans MS"/>
                  <a:cs typeface="Comic Sans MS"/>
                </a:rPr>
                <a:t> </a:t>
              </a:r>
              <a:r>
                <a:rPr lang="es-ES" sz="1500" dirty="0" err="1">
                  <a:solidFill>
                    <a:schemeClr val="tx1"/>
                  </a:solidFill>
                  <a:latin typeface="Comic Sans MS"/>
                  <a:cs typeface="Comic Sans MS"/>
                </a:rPr>
                <a:t>way</a:t>
              </a:r>
              <a:r>
                <a:rPr lang="es-ES" sz="1500" dirty="0">
                  <a:solidFill>
                    <a:schemeClr val="tx1"/>
                  </a:solidFill>
                  <a:latin typeface="Comic Sans MS"/>
                  <a:cs typeface="Comic Sans MS"/>
                </a:rPr>
                <a:t>, do </a:t>
              </a:r>
              <a:r>
                <a:rPr lang="es-ES" sz="1500" dirty="0" err="1">
                  <a:solidFill>
                    <a:schemeClr val="tx1"/>
                  </a:solidFill>
                  <a:latin typeface="Comic Sans MS"/>
                  <a:cs typeface="Comic Sans MS"/>
                </a:rPr>
                <a:t>we</a:t>
              </a:r>
              <a:r>
                <a:rPr lang="es-ES" sz="1500" dirty="0">
                  <a:solidFill>
                    <a:schemeClr val="tx1"/>
                  </a:solidFill>
                  <a:latin typeface="Comic Sans MS"/>
                  <a:cs typeface="Comic Sans MS"/>
                </a:rPr>
                <a:t> </a:t>
              </a:r>
              <a:r>
                <a:rPr lang="es-ES" sz="1500" dirty="0" err="1">
                  <a:solidFill>
                    <a:schemeClr val="tx1"/>
                  </a:solidFill>
                  <a:latin typeface="Comic Sans MS"/>
                  <a:cs typeface="Comic Sans MS"/>
                </a:rPr>
                <a:t>have</a:t>
              </a:r>
              <a:r>
                <a:rPr lang="es-ES" sz="1500" dirty="0">
                  <a:solidFill>
                    <a:schemeClr val="tx1"/>
                  </a:solidFill>
                  <a:latin typeface="Comic Sans MS"/>
                  <a:cs typeface="Comic Sans MS"/>
                </a:rPr>
                <a:t> </a:t>
              </a:r>
              <a:r>
                <a:rPr lang="es-ES" sz="1500" dirty="0" err="1">
                  <a:solidFill>
                    <a:schemeClr val="tx1"/>
                  </a:solidFill>
                  <a:latin typeface="Comic Sans MS"/>
                  <a:cs typeface="Comic Sans MS"/>
                </a:rPr>
                <a:t>hotdogs</a:t>
              </a:r>
              <a:r>
                <a:rPr lang="es-ES" sz="1500" dirty="0">
                  <a:solidFill>
                    <a:schemeClr val="tx1"/>
                  </a:solidFill>
                  <a:latin typeface="Comic Sans MS"/>
                  <a:cs typeface="Comic Sans MS"/>
                </a:rPr>
                <a:t> </a:t>
              </a:r>
              <a:r>
                <a:rPr lang="es-ES" sz="1500" dirty="0" err="1">
                  <a:solidFill>
                    <a:schemeClr val="tx1"/>
                  </a:solidFill>
                  <a:latin typeface="Comic Sans MS"/>
                  <a:cs typeface="Comic Sans MS"/>
                </a:rPr>
                <a:t>for</a:t>
              </a:r>
              <a:r>
                <a:rPr lang="es-ES" sz="1500" dirty="0">
                  <a:solidFill>
                    <a:schemeClr val="tx1"/>
                  </a:solidFill>
                  <a:latin typeface="Comic Sans MS"/>
                  <a:cs typeface="Comic Sans MS"/>
                </a:rPr>
                <a:t> </a:t>
              </a:r>
              <a:r>
                <a:rPr lang="es-ES" sz="1500" dirty="0" err="1">
                  <a:solidFill>
                    <a:schemeClr val="tx1"/>
                  </a:solidFill>
                  <a:latin typeface="Comic Sans MS"/>
                  <a:cs typeface="Comic Sans MS"/>
                </a:rPr>
                <a:t>dinner</a:t>
              </a:r>
              <a:r>
                <a:rPr lang="es-ES" sz="1500" dirty="0">
                  <a:solidFill>
                    <a:schemeClr val="tx1"/>
                  </a:solidFill>
                  <a:latin typeface="Comic Sans MS"/>
                  <a:cs typeface="Comic Sans MS"/>
                </a:rPr>
                <a:t>?</a:t>
              </a:r>
              <a:endParaRPr lang="es-ES" sz="1200" dirty="0">
                <a:solidFill>
                  <a:schemeClr val="tx1"/>
                </a:solidFill>
                <a:latin typeface="Arial"/>
                <a:cs typeface="Arial"/>
              </a:endParaRPr>
            </a:p>
            <a:p>
              <a:pPr algn="ctr"/>
              <a:endParaRPr lang="es-ES" sz="1200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sp>
          <p:nvSpPr>
            <p:cNvPr id="20" name="CuadroTexto 19"/>
            <p:cNvSpPr txBox="1"/>
            <p:nvPr/>
          </p:nvSpPr>
          <p:spPr>
            <a:xfrm>
              <a:off x="8621712" y="3475037"/>
              <a:ext cx="1165704" cy="3531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s-ES" dirty="0">
                  <a:solidFill>
                    <a:srgbClr val="0000FF"/>
                  </a:solidFill>
                  <a:latin typeface="Comic Sans MS"/>
                  <a:cs typeface="Comic Sans MS"/>
                </a:rPr>
                <a:t>Receptor</a:t>
              </a:r>
            </a:p>
          </p:txBody>
        </p:sp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69112" y="2437596"/>
              <a:ext cx="1030504" cy="1030504"/>
            </a:xfrm>
            <a:prstGeom prst="ellipse">
              <a:avLst/>
            </a:prstGeom>
          </p:spPr>
        </p:pic>
        <p:sp>
          <p:nvSpPr>
            <p:cNvPr id="22" name="Flecha derecha 21"/>
            <p:cNvSpPr/>
            <p:nvPr/>
          </p:nvSpPr>
          <p:spPr bwMode="auto">
            <a:xfrm rot="2233981">
              <a:off x="7882776" y="3356202"/>
              <a:ext cx="566777" cy="346364"/>
            </a:xfrm>
            <a:prstGeom prst="rightArrow">
              <a:avLst/>
            </a:prstGeom>
            <a:solidFill>
              <a:srgbClr val="8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tlCol="0" anchor="ctr">
              <a:spAutoFit/>
            </a:bodyPr>
            <a:lstStyle/>
            <a:p>
              <a:pPr algn="ctr"/>
              <a:endParaRPr lang="es-ES" sz="3600" b="1" dirty="0" err="1">
                <a:solidFill>
                  <a:schemeClr val="tx1"/>
                </a:solidFill>
                <a:latin typeface="Helvetica" charset="0"/>
                <a:cs typeface="Helvetica" charset="0"/>
              </a:endParaRPr>
            </a:p>
          </p:txBody>
        </p:sp>
        <p:sp>
          <p:nvSpPr>
            <p:cNvPr id="24" name="CuadroTexto 23"/>
            <p:cNvSpPr txBox="1"/>
            <p:nvPr/>
          </p:nvSpPr>
          <p:spPr>
            <a:xfrm>
              <a:off x="6696466" y="1798637"/>
              <a:ext cx="1338377" cy="6107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dirty="0" err="1">
                  <a:solidFill>
                    <a:srgbClr val="0000FF"/>
                  </a:solidFill>
                  <a:latin typeface="Comic Sans MS"/>
                  <a:cs typeface="Comic Sans MS"/>
                </a:rPr>
                <a:t>Encryption</a:t>
              </a:r>
              <a:r>
                <a:rPr lang="es-ES" dirty="0">
                  <a:solidFill>
                    <a:srgbClr val="0000FF"/>
                  </a:solidFill>
                  <a:latin typeface="Comic Sans MS"/>
                  <a:cs typeface="Comic Sans MS"/>
                </a:rPr>
                <a:t> </a:t>
              </a:r>
              <a:br>
                <a:rPr lang="es-ES" dirty="0">
                  <a:solidFill>
                    <a:srgbClr val="0000FF"/>
                  </a:solidFill>
                  <a:latin typeface="Comic Sans MS"/>
                  <a:cs typeface="Comic Sans MS"/>
                </a:rPr>
              </a:br>
              <a:r>
                <a:rPr lang="es-ES" dirty="0">
                  <a:solidFill>
                    <a:srgbClr val="0000FF"/>
                  </a:solidFill>
                  <a:latin typeface="Comic Sans MS"/>
                  <a:cs typeface="Comic Sans MS"/>
                </a:rPr>
                <a:t>Key</a:t>
              </a:r>
            </a:p>
          </p:txBody>
        </p:sp>
        <p:sp>
          <p:nvSpPr>
            <p:cNvPr id="32" name="Flecha derecha 31"/>
            <p:cNvSpPr/>
            <p:nvPr/>
          </p:nvSpPr>
          <p:spPr bwMode="auto">
            <a:xfrm>
              <a:off x="6149935" y="2624857"/>
              <a:ext cx="566777" cy="346364"/>
            </a:xfrm>
            <a:prstGeom prst="rightArrow">
              <a:avLst/>
            </a:prstGeom>
            <a:solidFill>
              <a:srgbClr val="8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tlCol="0" anchor="ctr">
              <a:spAutoFit/>
            </a:bodyPr>
            <a:lstStyle/>
            <a:p>
              <a:pPr algn="ctr"/>
              <a:endParaRPr lang="es-ES" sz="3600" b="1" dirty="0" err="1">
                <a:solidFill>
                  <a:schemeClr val="tx1"/>
                </a:solidFill>
                <a:latin typeface="Helvetica" charset="0"/>
                <a:cs typeface="Helvetic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196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DejaVu Sans"/>
        <a:cs typeface="DejaVu Sans"/>
      </a:majorFont>
      <a:minorFont>
        <a:latin typeface="Cambria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9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DejaVu Sans"/>
        <a:cs typeface="DejaVu Sans"/>
      </a:majorFont>
      <a:minorFont>
        <a:latin typeface="Calibri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DejaVu Sans"/>
        <a:cs typeface="DejaVu Sans"/>
      </a:majorFont>
      <a:minorFont>
        <a:latin typeface="Calibri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DejaVu Sans"/>
        <a:cs typeface="DejaVu Sans"/>
      </a:majorFont>
      <a:minorFont>
        <a:latin typeface="Calibri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DejaVu Sans"/>
        <a:cs typeface="DejaVu Sans"/>
      </a:majorFont>
      <a:minorFont>
        <a:latin typeface="Calibri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DejaVu Sans"/>
        <a:cs typeface="DejaVu Sans"/>
      </a:majorFont>
      <a:minorFont>
        <a:latin typeface="Calibri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>
          <a:solidFill>
            <a:srgbClr val="000000"/>
          </a:solidFill>
          <a:miter lim="800000"/>
          <a:headEnd/>
          <a:tailEnd/>
        </a:ln>
        <a:extLst>
          <a:ext uri="{909E8E84-426E-40dd-AFC4-6F175D3DCCD1}">
            <a14:hiddenFill xmlns:a14="http://schemas.microsoft.com/office/drawing/2010/main" xmlns="">
              <a:solidFill>
                <a:srgbClr val="FFFFFF"/>
              </a:solidFill>
            </a14:hiddenFill>
          </a:ext>
        </a:extLst>
      </a:spPr>
      <a:bodyPr rtlCol="0" anchor="ctr">
        <a:spAutoFit/>
      </a:bodyPr>
      <a:lstStyle>
        <a:defPPr algn="ctr">
          <a:defRPr sz="3600" b="1" dirty="0" err="1">
            <a:solidFill>
              <a:schemeClr val="tx1"/>
            </a:solidFill>
            <a:latin typeface="Helvetica" charset="0"/>
            <a:cs typeface="Helvetic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dirty="0" smtClean="0">
            <a:solidFill>
              <a:schemeClr val="tx1"/>
            </a:solidFill>
          </a:defRPr>
        </a:defPPr>
      </a:lstStyle>
    </a:tx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DejaVu Sans"/>
        <a:cs typeface="DejaVu Sans"/>
      </a:majorFont>
      <a:minorFont>
        <a:latin typeface="Calibri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DejaVu Sans"/>
        <a:cs typeface="DejaVu Sans"/>
      </a:majorFont>
      <a:minorFont>
        <a:latin typeface="Calibri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DejaVu Sans"/>
        <a:cs typeface="DejaVu Sans"/>
      </a:majorFont>
      <a:minorFont>
        <a:latin typeface="Calibri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7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DejaVu Sans"/>
        <a:cs typeface="DejaVu Sans"/>
      </a:majorFont>
      <a:minorFont>
        <a:latin typeface="Calibri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DejaVu Sans"/>
        <a:cs typeface="DejaVu Sans"/>
      </a:majorFont>
      <a:minorFont>
        <a:latin typeface="Cambria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DejaVu Sans"/>
        <a:cs typeface="DejaVu Sans"/>
      </a:majorFont>
      <a:minorFont>
        <a:latin typeface="Cambria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DejaVu Sans"/>
        <a:cs typeface="DejaVu Sans"/>
      </a:majorFont>
      <a:minorFont>
        <a:latin typeface="Cambria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Droid Sans Fallback"/>
        <a:cs typeface="Droid Sans Fallback"/>
      </a:majorFont>
      <a:minorFont>
        <a:latin typeface="Arial"/>
        <a:ea typeface="Droid Sans Fallback"/>
        <a:cs typeface="Droid Sans Fallback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Droid Sans Fallback"/>
        <a:cs typeface="Droid Sans Fallback"/>
      </a:majorFont>
      <a:minorFont>
        <a:latin typeface="Arial"/>
        <a:ea typeface="Droid Sans Fallback"/>
        <a:cs typeface="Droid Sans Fallback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DejaVu Sans"/>
        <a:cs typeface="DejaVu Sans"/>
      </a:majorFont>
      <a:minorFont>
        <a:latin typeface="Calibri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DejaVu Sans"/>
        <a:cs typeface="DejaVu Sans"/>
      </a:majorFont>
      <a:minorFont>
        <a:latin typeface="Calibri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DejaVu Sans"/>
        <a:cs typeface="DejaVu Sans"/>
      </a:majorFont>
      <a:minorFont>
        <a:latin typeface="Calibri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46973</TotalTime>
  <Words>765</Words>
  <Application>Microsoft Macintosh PowerPoint</Application>
  <PresentationFormat>Custom</PresentationFormat>
  <Paragraphs>261</Paragraphs>
  <Slides>42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18</vt:i4>
      </vt:variant>
      <vt:variant>
        <vt:lpstr>Slide Titles</vt:lpstr>
      </vt:variant>
      <vt:variant>
        <vt:i4>42</vt:i4>
      </vt:variant>
    </vt:vector>
  </HeadingPairs>
  <TitlesOfParts>
    <vt:vector size="69" baseType="lpstr">
      <vt:lpstr>Arial</vt:lpstr>
      <vt:lpstr>Calibri</vt:lpstr>
      <vt:lpstr>Cambria</vt:lpstr>
      <vt:lpstr>Comic Sans MS</vt:lpstr>
      <vt:lpstr>Courier</vt:lpstr>
      <vt:lpstr>Helvetica</vt:lpstr>
      <vt:lpstr>StarSymbol</vt:lpstr>
      <vt:lpstr>Times New Roman</vt:lpstr>
      <vt:lpstr>Verdana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17_Office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Felipe Herrera</dc:creator>
  <cp:lastModifiedBy>Felipe Herrera</cp:lastModifiedBy>
  <cp:revision>2137</cp:revision>
  <cp:lastPrinted>2019-04-10T03:03:31Z</cp:lastPrinted>
  <dcterms:created xsi:type="dcterms:W3CDTF">2013-01-14T16:02:44Z</dcterms:created>
  <dcterms:modified xsi:type="dcterms:W3CDTF">2021-06-27T04:09:17Z</dcterms:modified>
</cp:coreProperties>
</file>